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سٍ ندٍ سَ لُ مِشِ يِ رَ عَلْ نِنفٍ، سٌقَلٍ، يّشّي، دُفِ، شَ نَ مُ عَ رَ سٍ فبّتّ، كْنْ مِشِ فبّتّ قَ عَ قَلَ عَ تَن نَن فبٍ نَ عَ رَ، عٍ لَنمَ عٍ شَ سِفَ كِيتِسَيٍ يِرٍ. كِيتِ كَنَمَ نَشَن نَ، عَ شَ نَ سٍ سَرٍ دْشْ قِرِن نَفبِلٍن عَ بٌو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مِشِ ندٍ شُرُ سٍ تَشُ عَ بٌورٍ رَ، عَلْ سٌقَلٍ، نِنفٍ، شَ نَ مُ يّشّي، نَ شُرُ سٍ قَ قَشَ، شَ نَ مُ عَ سَلٌنسٍ ندٍ قَ فِرَ، شَ نَ مُ مِشِ قَ عَ مُحَ،]]></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ورٍ شَ عَ كَلِ عَلَتَلَ رَ عَ مُ عَ يِ. سٍ كَنيِ شَ لَ نَ رَ، عَ شَ دِحّ نَ سٍ لْي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شَ نَ شُرُ سٍ مُحَشِ نَ عَ شْنيِ نّ، عَ حْشْي قِ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لَءِ سُبٍ ندٍ نَن قَ عَ قَشَ، عَ تَشُ نَشَن نَ، نَ شَ عَ بِنبِ مَسٍن شُرُ سٍ كَنيِ بّ سٍيدٍحْشْيَ رَ. نَ تّمُي، عَ مُ نَ حْشْي قِ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مِشِ شُرُ سٍ يٍقُ عَ بٌورٍ مَ، شُرُ سٍ قَ عَ يّتّ مَشْنْ، شَ نَ مُ عَ رَ عَ قَشَ شُرُ سٍ كَنيِ شَنبِ، عَ يٍقُمَ شَ عَ حْشْي 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 قٍ ندٍ نَ شُرُ سٍ سْتْ عَ كَنيِ يَ شْرِ، عَ يٍقُمَ مُ عَ حْشْي قِمَ. شَ عَ سَ لِ، عَ هّرِشِ نَن عَ رَ، هّرِ مَسُندِ نَن قِندِ مَ عَ حْ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ن نَ فِنّ دِ مّدِ قُتِ كَنَ نَشَن شَ كٌتٍ مُ دْشْشِ سِندٍن، عَ لَنمَ عَ شَ عَ شَ كٌتٍ دْشْ عَلَكٌ عَ شَ قِندِ عَ شَ فِ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نَ فِنّ بَبَ مُ تِن عَ قِدٍ عَ مَ، نَ قُتِكَنّ كْبِرِ نَن قِمَ نَشَن لَنمَ فِنّ دِ مّدِ شَ كٌتٍ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دُرُلَ فِنّ لَنمَ نّ عَ شَ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حَ سٍ حْشْينُن يَامَرِ فبّ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يٌ يّنّ رَبَ شُرُ سٍ رَ، عَ لَنمَ عَ شَ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شَن يٌ نَ سّرّشّ بَ عَلَ فبّتّ بّ، بَقٍ عَلَتَلَ رَ، نَ كَنيِ لَن نّ عَ شَ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شَ شْحّ تْورْ نَشَن قَتَن سِ فبّتّ رَ عَ سَبَتِ وٌ شْنيِ، بَرِ مَ وٌ قَن نُ نَ شْحّيَ نّ مِسِرَ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قُ كَاحّ فِنّ نُن كِرِدِ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 قُ نٍيٍ مَ، ﭑ عٍ وَ شُي مّمَ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مَ شْنّ تٍمَ نّ وٌ شِلِ مَ، ﭑ وٌ قَشَ سَنتِدّفّمَ رَ. وٌ شَ فِنّيٍ قِندِ مَ نّ كَاحّ فِنّيٍ رَ، وٌ شَ دِيٍ قَن قِندِ مَ نّ كِرِدِ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وٌ سَ كْبِرِ دٌنِ تْورْ مِشِ ندٍ بّ ﭑ مَ حَمَ يَ مَ، وٌ نَشَ فٍينِ يٌ قٍن عَ شُن نَ عَلْ دٌنِتِ حَاشِ ندٍ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 وٌ بٌورٍ شَ دُفِ دْشْ سّيكّ رَ، وٌ شَ عَ رَفبِلٍن عَ مَ بٍينُن سٌفٍ شَ دُ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بَرِ مَ نَ كٍرٍن ثٍتِ نَن عَ يِ رَ، عَ نَ نَن قٍلٍنمَ عَ مَ. عَ نَ ﭑ شِلِ، ﭑ عَ شُي سُشُمَ نّ، بَرِ مَ كِنِكِنِنتٍ نَن ﭑ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نَشَ ﭑ تَن عَلَ بّشُ. وٌ نَشَ وٌ شَ حَمَ مَنفّ دَ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وٌ مِشِ سُشُ عَ مُحّ تِقٍ كْي رَ، عَ قَ قَشَ وٌ يِ بْنبْي رَ، قَشّ كٌتٍ مُ دْشْمَ وٌ شُ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نَشَ دُفُندِ ﭑ كِدٍ وٌ شَ شّ بٌفِيٍ رَ. وٌ شَ وٌ شَ دِ سِنفٍ بِرِن قِ ﭑ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وٌ شَ شُرُ سٍيٍ شَ دِ سِنفٍيٍ قِ ﭑ مَ. وٌ شَ عٍ لُ عٍ نفَ قْشْ رَ شِ سٌلٌقٍرٍ. عَ شِ سٌلٌمَسَشَن ندٍ، وٌ قَ عٍ قِ ﭑ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 قِندِ ﭑ مَ حَمَ سّنِيّنشِ رَ. وٌ نَشَ وُلَءِ سُبٍ دٌن، سُبٍ فبّتّ نَشَن قَشَشِ. وٌ شَ نَ مْولِ قِ بَرٍ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شَ وٌ نَ مْولِ رَبَ يَنيِ رَ، قَشّ كٌتٍ دْشْمَ نّ وٌ شُن مَ. مُحّتِ لَنمَ عَ شَ سٍ مُحَشِيٍ سَرٍ رَفبِلٍن، كْنْ شَ عَ مُ نْمَ نَ رَ، عَ فُندِ شَ مَتِ كٌنيِ رَ عَلَكٌ مُحّ سٍ سَرٍ شَ 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 سَ لِ، نَ سٍ مُحَشِ نَ عَ يِ عَلْ نِنفٍ، سٌقَلٍ، يّشّي، شَ نَ مُ عَ رَ، عَ حِحّ رَ، عَ عٍ حْندْن قِرِن نَن قِمَ عَ حْ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ن نَ عَ شَ شُرُ سٍيٍ بّحِن، عَ سَ عَ بٌورٍ شَ شّ كَنَ، نَ كَنيِ لَنمَ عَ شَ عَ سَرٍ قِ عَ شَ شّ بٌفِ قَنيِ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نَ تّ سَ حٌوفٍ فَنقٍ رَ، كْنْ تّ قَ مِشِ ندٍ شَ سَنسِ مَلَنشِ فَن، شَ نَ مُ عَ شَ شّ، نَ كَنيِ لَنمَ عَ شَ نَ سٍ بِرِن سَرٍ 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مِشِ هَرِفٍ ندٍ تَشُ عَ دْشْبٌورٍ رَ، كْنْ مِشِ قَ نَ مُحَ، نَ مُحّتِ شَ نَ سٍ سَرٍ قِرِن نَفبِلٍن عَ حْ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شَ نَ مُحّتِ مُ تٌ، سٍ تَشُشِ نَشَن نَ، نَ شَ عَ كَلِ عَلَ شِلِ رَ كِيتِسَمَيٍ يِرٍ، عَلَكٌ عٍ شَ عَ كٌلٌن عَ تَن شَ مُ نَ هَرِفٍ تٌنفٌشِ.]]></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يّتّ سْتْي 22:1-30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