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رَتُ مَلَبُي لْشْي مَ، وٌ شَ عَ بِ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مَ وَلِ بِرِن نَبَدٍ شِ سٍننِ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نَ شِ سٌلٌقٍرٍ ندٍ قِندِ مَ مَلَبُي لْشْي رَ وٌ مَرِفِ عَلَتَلَ شَ بِنيّ بُن مَ. وٌ نَشَ وَلِ يٌ رَبَ نَ لْشْي، وٌ تَن، وٌ شَ دِيٍ، وٌ شَ كٌنيِيٍ، وٌ شَ شُرُ سٍيٍ، نُن وٌ شَ شْحّ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دُنِحَ نُن سٍ بِرِن دَا شِ سٍننِ نَن بُن مَ. عَ تٌ فّ نَ رَ عَ نَشَ عَ مَلَبُ عَ شِ سٌلٌقٍرٍ ندٍ. نَ نَن عَ شّيشِ، عَلَتَلَ نَشَ بَرَكّ سَ نَ مَلَبُي لْشْي مَ، عَ قِندِ لْشْي سّنِيّن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وٌ بَبَ نُن وٌ نفَ بِنيَ. نَ كُي وٌ شَ سِمَيَ شْن كُيَمَ نّ بْشِ مَ، وٌ مَرِفِ عَلَتَلَ نَشَن قِمَ وٌ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مِشِ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يّنّ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مُحّ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وٌ بٌورٍ تْوحّ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مِلَ وٌ بٌورٍ شَ هَرِفٍ مَ، عَلْ عَ شَ بَنشِ، عَ شَ فِنّ، عَ شَ كٌنيِيٍ، عَ شَ نِنفٍ، شَ نَ مُ عَ شَ سٌقَ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حَمَ تٌ نَ فَلَنيِ، سٍيَمَكْنيِ، نُن تُورِ تٌ فٍيَ قَرِ، عٍ قَ سَرَ شُي مّ، عٍ نَشَ سّرّن فَاشُي رَ. عٍ نَشَ مَكُيَ مّننِ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 عَ قَلَ مُنسَ بّ، «عِ تَن شَ وْيّن مُشُ رَ، عَلَتَلَ شُي وٌن قَشَ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نَشَ عَ قَلَ حَمَ بّ، «هَلِ وٌ مُ فَاشُ. عَلَ نَ وٌ مَتٌقٍ، عَلَكٌ وٌ شَ فَاشُ عَ يَ رَ، وٌ شَ يُنُبِ لُ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مَ نَشَ لُ يِرٍ مَكُيٍ، كْنْ مُنسَ تَن نَشَ سِفَ نَ نُشُي قْورْشِ يِرٍ عَلَتَلَ نُ نَ دّن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عَ مَسٍن مُنسَ بّ، «عِ شَ يِ مَسٍنيِ تِ عِسِرَيِلَكَيٍ بّ، ‹وٌ بَرَ عَ تٌ، ﭑ بَرَ وْيّن وٌ رَ كٍلِقٍ كٌورٍ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نَشَ كُيٍ يٌ يَءِلَن فبٍتِ نُن شّيمَ رَ نَشَن لُمَ ﭑ سّي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سّرّشّبَدٍ يَءِلَن ﭑ بّ بّندّ رَ. وٌ شَ شُرُ سٍيٍ بَ سّرّشّ فَن دَاشِ نُن شَنُنتٍيَ سّرّشّ رَ. وٌ نَ ﭑ شِلِ بِنيَ، ﭑ بَرَكّ سَمَ نّ وٌ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وٌ سَ سّرّشّبَدٍ تِمَ ﭑ بّ فّمّ رَ، وٌ نَشَ عَ تِ فّمّ مَسٌلِشِيٍ رَ، بَرِ مَ نَ عَ نِيَمَ نّ عَ شَ قِندِ سٍ سّنِيّنتَرٍ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نَشَ ﭑ مَ سّرّشّبَدٍ عِتٍ، شَ نَ مُ عَ رَ سّرّشّدُبّ شَ دٌنمَ كُيٍ بُنيِ مَبَ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لَتَلَ نَشَ يِ مَسٍنيِ 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تَن عَلَتَلَ نَن وٌ مَرِفِ عَلَ رَ، نَشَن وٌ رَ مِنِ مِسِرَ كٌنيِ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عَلَ فبّتّيٍ بَتُ بَقٍ ﭑ تَ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 كُيٍ يٌ يَءِلَن نَشَن مِسَالِشِ سٍ ندٍ رَ، نَشَن تٌمَ كٌورٍ نُن بْشِ مَ، شَ نَ مُ نَشَن لُمَ يٍ نُن بْشِ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وٌ مَقٍلٍن نَ سٍ مْولِيٍ بّ، وٌ نَشَ عٍ بَتُ، بَرِ مَ ﭑ تَن وٌ مَرِفِ عَلَتَلَ، ﭑ مُ وَ مَ ﭑ قِرِن ندٍ شْن. نَشٍيٍ ﭑ شْنمَ، ﭑ نٍيٍ بْنسْي رَتْنمَ نّ هَن عٍ تٌلٌنتٌلٌنيِيٍ، شَ نَ مُ عَ رَ عٍ تٌلٌبِتّيٍ شَ دِ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مِشِ نَشٍيٍ ﭑ شَنُمَ، عٍ بِرَ ﭑ مَ سّرِيّ قْشْ رَ، ﭑ هِننّمَ عٍ رَ شَنُنتٍيَ كُي عَبَ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ﭑ شِلِ يٍلٍقُ، بَرِ مَ ﭑ تَن عَلَتَلَ مُ دِحّمَ مِشِيٍ مَ، نَشٍيٍ نَ قٍ مْولِ رَبَمَ.»]]></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2026-08-15T13:58:22Z</dcterms:created>
  <dcterms:modified xsi:type="dcterms:W3CDTF">2026-08-15T13:58:22Z</dcterms:modified>
  <dc:title>Bible.com.au: يّتّ سْتْي 20:1-26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