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 بِرِن نَشَ عَ قَلَ، «مُشُ عَلَتَلَ شُي بِرِن سُشُمَ نّ.»مُنسَ نَشَ حَمَ شَ يَابِ دّنتّفّ عَلَتَلَ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مُنسَ بّ، «ﭑ قَمَ وْيّندٍ عِ بّ نُشُي كُي حَمَ يَ شْرِ، عَلَكٌ عٍ شَ لَنلَنتٍيَ سَ عِ مَ تّمُي بِرِن.»مُنسَ نَشَ حَمَ شَ مَسٍنيِ دّنتّفّ عَلَتَلَ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 مَسٍن مُنسَ بّ، «عَ قَلَ حَمَ بّ، عٍ شَ عٍ يّتّ رَ سّنِيّن تٌ نُن تِنَ. عٍ شَ عٍ شَ دُفِيٍ قَن 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رّدِ تِنَ بٌرَ يَ رَ، بَرِ مَ ﭑ قَمَ نّ فٌرٌدٍ حَمَ بِرِن يَ تٌدٍ رَ نَ لْشْي تُرُ سِنِنَ فٍيَ قَ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نَانِنيِ سَ فٍيَ رَبِلِنيِ بِرِن مَ، عِ قَ عَ قَلَ حَمَ بّ، ‹مِشِ يٌ نَشَ تٍ فٍيَ قَرِ، مِشِ يٌ نَشَ عَ مَكْرّ عَ رَ، بَرِ مَ نَشَن يٌ دِن عَ رَ، نَ كَنيِ قَشَ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وٌ بّلّشّ دِن نَ كَنيِ رَ، وٌ عَ مَفْنْ فّمّ رَ هَن عَ قَشَ. شَ نَ مُ، وٌ شَ عَ مَسْشْ شَلِيٍ رَ. عَ قِندِ دَالِسٍ رَ، عَ قِندِ مِشِ رَ، عَ لَنمَ عَ شَ قَشَ. مِشِ مُ لَنمَ عَ شَ تٍ فٍيَ قَرِ، قٌ سَرَ شُي نَ مِنِ مِشِ سُفَندِشِ ندٍيٍ قَ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تٌ فٌرٌ فٍيَ مَ حَمَ يِرٍ، عَ نَشَ مَرَ سّنِيّنيِ قٍ قَلَ عٍ بّ، عٍ شَ عٍ يّتّ نُن عٍ شَ دُفِيٍ رَ سّنِيّ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حَمَ بّ، «وٌ شَ وٌ يّتّ يَءِلَن تِنَ بٌرَ يَ رَ. سَدٍ قٍ نَشَ لُ وٌ تَن نُن وٌ شَ فِنّيٍ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سَشَن لْشْي، فَلَنيِ نُن سٍيَمَكْنيِ نَشَ بِرَ بْشِ مَ فّيسّفّ، نُشُي عِقْورْشِ نَشَ تٌ فٍيَ مَ. سَرَ شُي نَشَ مِنِ سّنبّ رَ. حَمَ بِرِن نَشَ فَا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سَ نَشَ حَمَ مَتِ فٍيَ لَنبَنيِ عَلَ شُي رَ مّ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حَمَ سٌقٍ تُرُ سِنِ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ورِ نُ نَ تُرُ سِنِنَ فٍيَ مَ، بَرِ مَ عَلَتَلَ نُ بَرَ فٌرٌ تّ تَفِ. نَ تُورِ نُ تٍمَ نّ، عَلْ قِيلِ نَ فَن. فٍيَ نُ سّرّنمَ سّن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 شُي نُ سِفَمَ فبٌ رَ. نَ تّمُي مُنسَ نَشَ وْيّن، عَلَ نَشَ عَ يَا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فٌرٌ تُرُ سِنِنَ فٍيَ قَرِ، عَ قَ مُنسَ شِلِ. مُنسَ تٌ تٍ نَ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عَ مَسٍن عَ بّ، «عِ شَ فٌرٌ، عِ شَ عَ قَلَ حَمَ بّ، عٍ نَشَ وُرُنتُن ﭑ تٌقٍ رَ دٍ، شَ نَ مُ عَ رَ، عَ فبٍفبٍ قَشَ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لِ سّرّشّدُبّ نَشٍيٍ عٍ مَكْرّ مَ ﭑ نَ، عٍ شَ عٍ يّتّ رَ سّنِيّن، عَلَكٌ ﭑ نَشَ قَ عٍ قَ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سَ نَشَ عَ قَلَ عَلَتَلَ بّ، «حَمَ مُ نْمَ تِدٍ تُرُ سِنِنَ فٍيَ قَرِ، بَرِ مَ عِ حَن بَرَ مُشُ يَمَرِ نَانِنيِيٍ شَ سَ فٍيَ رَبِلِنيِ مَ، حَمَ شَ لُ عٍ شَ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نَشَ عَ مَسٍن عَ بّ، «عِ شَ فٌرٌ سِندٍن هَرُنَ قْشْ رَ. نَ تّمُي وٌ قِرِن شَ تٍ. سّرّشّدُبّيٍ نُن حَمَ نَشَ تٍ دٍ، شَ نَ مُ عَ رَ، عٍ قَشَ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شَ فٌرٌ حَمَ يِرٍ، عَ قَ نَ مَسٍنيِ تِ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كٍ سَشَن يَتِ تٌ دَنفِ، كٍلِقٍ عٍ مِنِ مِسِرَ بْشِ رَ تّمُي نَشّ، عِسِرَيِلَكَيٍ نَشَ سٌ تُرُ سِنِنَ فبٍنفبٍرٍن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كٍلِ رٍقِدِ مِ، عٍ نَشَ سٌ تُرُ سِنِنَ فبٍنفبٍرٍنيِ مَ، عٍ يٌنكِن فٍيَ يَ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شَ تٍ فٍيَ قَرِ سِفَقٍ عَلَتَلَ يِرٍ. عَلَتَلَ نَشَ عَ شِلِ فٍيَ قَرِ، عَ عَ مَسٍن عَ بّ، «عِ شَ عَ قَلَ عِسِرَيِلَكَيٍ يَشُبَ بْنسْ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بَرَ عَ تٌ، ﭑ قٍ نَشَن نَبَشِ مِسِرَكَيٍ رَ. وٌ بَرَ عَ كٌلٌن ﭑ قَشِ وٌ رَ ﭑ يِرٍ كِ نَشّ. عَ لُشِ عَلْ وٌ بَكِشِ شْنِ نَن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وٌ ﭑ شُي سُشُ ﭑ مَ سَاتّ رَكَمَلِقٍ رَ، وٌ قَمَ نّ قِندِدٍ ﭑ مَ حَمَ سُفَندِشِ رَ سِ بِرِن يَ مَ. ﭑ فبٍ نَن دُنِحَ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وٌ تَن قِندِ مَ ﭑ مَ سِ سّنِيّنشِ نَن نَ، نَشَن سّرّشّدُبّ وَلِ رَبَمَ.› عِ شَ نَ مَسٍنيِ تِ عِسِرَيِلَكَ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سَ نَشَ فٌرٌ، عَ قٌرِ بِرِن شِلِ، عَ قَ عَلَتَلَ شَ مَسٍنيِ بِرِن دّنتّفّ عٍ بّ.]]></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يّتّ سْتْي 19:1-25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