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1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سَ نَشَ قٍيٍ يَ بَ عَ بِتَنيِ بّ، عَلَتَلَ نَشَن بِرِن نَبَ قِرَوُنَ نُن مِسِرَكَيٍ رَ عِسِرَيِلَ شَ قٍ رَ. عَ نَشَ عِسِرَيِلَ شَ حَشَنكَتّ بِرِن قَلَ عَ بّ، عَ نُن عَلَتَلَ عٍ رَكِسِشِ كِ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تِرٌ نَشَ سّيوَ عَلَتَلَ شَ هِننّ رَ عَ نَشَن مَسٍنشِ عِسِرَيِلَ بّ، عَ عٍ بَقٍ رَ مِسِرَكَيٍ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تِرٌ نَشَ عَ قَلَ، «تَنتُي نَ عَلَتَلَ بّ، نَشَن وٌ بَ مِسِرَكَيٍ نُن قِرَوُنَ يِ رَ، نَشَن عِسِرَيِلَ حَمَ رَ مِنِشِ عٍ شَ نْي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بَرَ عَ كٌلٌن عَلَتَلَ سّنبّ فبٌ دَنفِ عَدَ مَدِيٍ شَ عَلَيٍ مْولِ بِرِن نَ، بَرِ مَ عَ بَرَ حَمَ عِفٌرٌ نَشَن نُ بَرَ عَ يّتّ رَقِسَ عِسِرَيِلَكَيٍ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مُنسَ بِتَنيِ يٍتِرٌ نَشَ سّرّشّ فَن دَاشِ نُن سّرّشّ فبّتّيٍ بَ عَلَتَلَ بّ. هَرُنَ نُن عِسِرَيِلَ قٌرِ بِرِن نَشَ نَ سّرّشّ دٌن مُنسَ بِتَنيِ يِرٍ عَلَتَلَ شَ هْرْ مْلِنفِرَ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عِبَ، مُنسَ نَشَ عَ مَفٌرٌ، عَ شَ كِيتِ سَ عِسِرَيِلَكَيٍ تَفِ. حَمَ نَشَ لُ عَ يِرٍ كٍلِقٍ فّيسّفّ هَن نُنمَ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بِتَنيِ تٌ عَ تٌ مُنسَ نَشَن بِرِن نَبَمَ حَمَ بّ، عَ نَشَ عَ قَلَ عَ بّ، «عِ نَ مُنسٍ رَبَقٍ يِ حَمَ بّ؟ مُنقٍ رَ كِيتِ وَلِ بِرِن دْشْشِ عِ كٍرٍن نَن شُن مَ كٍلِقٍ فّيسّفّ هَن نُنمَ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سَ نَشَ عَ بِتَنيِ يَابِ، «حَمَ قَشِ ﭑ يِرٍ عَلَتَلَ شَ كِيتِ نَن قٍن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فَلَنبُي نَ لُ مِشِيٍ تَفِ عٍ قَمَ ﭑ يِرٍ ﭑ شَ كِيتِ سَ عَلَتَلَ شَ يَامَرِيٍ نُن عَ شَ سّرِ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سَ بِتَنيِ نَشَ عَ قَلَ عَ بّ، «عَ مُ لَنمَ عِ شَ عَ رَبَ نَ 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تِرٌ سِفَقٍ مُنسَ يِ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ن عِ شَ مِشِيٍ، وٌ تَفَنمَ نّ. عِ كٍرٍن مُ نْمَ يِ كٌتٍ شَنِ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عِ تُلِ مَتِ ﭑ مَ مَرَ سِ رَ. عَلَ شَ عِ مَلِ. عِ تَن شَ قِندِ حَمَ شُي مَدَنفِمَ رَ عَلَتَلَ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لَن نّ عِ شَ عٍ شَرَن عَلَتَلَ شَ سّرِيّ نُن عَ شَ يَامَرِيٍ رَ. عِ شَ عَلَ شَ كِرَ مَسٍن عٍ بّ، عٍ بِرَ مَ نَشَن قْ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كّندّيٍ سُفَندِ حَمَ يَ مَ، نْندِ قَلّ نَشٍيٍ فَاشُمَ عَلَتَلَ يَ رَ، نَشٍيٍ رِبَ شْنشِ. عِ شَ نٍيٍ قِندِ يَرٍرَتِيٍ رَ حَمَ شُن مَ شُنلَندٍ كِ مَ. ندٍ شَ لُ مِشِ وُلُ كٍرٍن شُن مَ، بٌورٍ مِشِ كّمّ شُن مَ، بٌورٍ مِشِ تٌنفٌ سُولِ شُن مَ، بٌورٍ مِشِ قُ شُ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يٍ شَ كِيتِ بِرِن سَ مِشِيٍ تَفِ، قٌ كِيتِ ندٍ نَشٍيٍ شْرْشْ. عٍ شَ نَ كِيتِ شْرْشْي مَسٍن عِ تَن بّ. نَ كِ، كٌتٍ مُ دْشْمَ عِ كٍرٍن شُ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عِ عَلَ شُي سُشُمَ، نَ رَبَقٍ نْمَ قِندِدٍ سْونّيَ رَ وٌ بِرِن بّ، بْحّسَ قَ لُ حَمَ بّ عٍ شْ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نسَ نَشَ عَ بِتَنيِ شُي سُشُ، عَ بِرِن نَشَ رَبَ عَلْ عَ قَلَشِ كِ 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سَ نَشَ مِشِ كّندّيٍ سُفَندِ عِسِرَيِلَكَيٍ يَ مَ، عَ قَ عٍ دْشْ حَمَ شُن نَ شُنلَندٍ كِ مَ، مِشِ وُلُ كٍرٍن شُن مَ، مِشِ كّمّ شُن مَ، مِشِ تٌنفٌ سُولِ شُن مَ، نُن مِشِ قُ شُ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 كِيتِسَ وَلِ رَبَ تّمُي بِرِن، قٌ كِيتِ شْرْشْي عٍ نٍيٍ نَن مَسٍنمَ مُنسَ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تّمُي مُنسَ نَشَ عَ بِتَنيِ بّحِن. يٍتِرٌ نَشَ فبِلٍن عَ شَ بْشِ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سَ بِتَنيِ يٍتِرٌ، نَشَن قِندِشِ مَدِيَن سّرّشّدُبّ رَ، عَ نَشَ عَ مّ عَلَتَلَ نَشَن نَبَشِ مُنسَ نُن عَ شَ حَمَ عِسِرَيِلَ بّ، عٍ رَ مِنِقٍ رَ مِسِرَ بْشِ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سَ نُ بَرَ عَ شَ فِنّ سِثٌرَ نُن عَ شَ دِ قِرِنيِ شّي يٍتِرٌ شْ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سَ شَ دِ سِنفٍ نُ شِلِ فٍرِ سٌمِ، بَرِ مَ نَ شِلِ نُ وَ مَ عَ قَلَقٍ عٍ فبٍ شُي، «شْحّ نَن ﭑ نَ يِ بْ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ورٍ نُ شِلِ عٍلِيٍسٍرِ، بَرِ مَ نَ شِلِ نُ وَ مَ عَ قَلَقٍ عٍ فبٍ شُي، «ﭑ بَبَ مَرِفِ بَرَ ﭑ مَلِ، عَ بَرَ ﭑ نَتَنفَ قِرَوُنَ شَ سَنتِدّفّمَ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سَ بِتَنيِ يٍتِرٌ نَشَ مُنسَ شَ فِنّ نُن نَ شَ دِيٍ شَنِن مُنسَ يِرٍ فبٍنفبٍرٍنيِ مَ، عَ نُ يٌنكِنشِ دّننَشّ، عَلَ شَ فٍيَ مَبِ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تِرٌ نُ بَرَ شّيرَ شّي مُنسَ شْن عَ قَلَقٍ رَ، «ﭑ تَن، عِ بِتَنيِ يٍتِرٌ، ﭑ نَ قَقٍ عِ شَ فِنّ نُن عَ شَ دِ قِرِنيِ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سَ نَشَ مِنِ عَ بِتَنيِ رَلَندٍ. عَ نَشَ عَ شِنبِ سِن عَ يَ رَ، عَ مَن قَ عَ سُنبُ. عٍ تٌ عٍ بٌورٍ شّيبُ، عٍ نَشَ سٌ مُنسَ شْنيِ.]]></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2026-08-15T13:58:23Z</dcterms:created>
  <dcterms:modified xsi:type="dcterms:W3CDTF">2026-08-15T13:58:23Z</dcterms:modified>
  <dc:title>Bible.com.au: يّتّ سْتْي 18:1-27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