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287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تّ سْتْي 17: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مَلّكِكَيٍ نَشَ قَ عِسِرَيِلَ فٍرٍدٍ رٍقِدِ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مُنسَ نَشَ عَ قَلَ يٌسُوٍ بّ، «شّمّ ندٍيٍ مَيٍفٍتِ، وٌ قَ مِنِ عَمَلّكِكَيٍ فٍرٍدٍ. تِنَ، ﭑ تِمَ نّ فٍيَ قَرِ عَلَ شَ يِسُشُوُرِ رَ ﭑ 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يٌسُوٍ نَشَ عَمَلّكِكَيٍ فٍرٍ عَلْ مُنسَ عَ يَمَرِشِ كِ نَشّ. مُنسَ، هَرُنَ، نُن شُرُ نَشَ تٍ فٍيَ قَ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نسَ تٌ عَ بّلّشّ عِتٍمَ، عِسِرَيِلَ سّنبّ نُ فبٌمَ، كْنْ عَ تٌ عَ بّلّشّ عِفٌرٌ مَ، عَمَلّكِكَيٍ سّنبّ تَن نُ فبٌ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مُنسَ بّلّشّيٍ تٌ بِنيَ عَ رَ، عٍ نَشَ فّمّ ندٍ تٌنفٌ عَ دْشْمَ نَشَن قَرِ. هَرُنَ نُن شُرُ نَشَ لُ مُنسَ سّيتِ مَ، عَ كْولَ نُن عَ يِرٍقَنيِ مَ، عَ بّلّشّ رَتٍقٍ رَ هَن سٌفٍ دُلَ تّمُ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 كُي يٌسُوٍ نَشَ نْ عَمَلّكِ نُن عَ شَ سْورِيٍ رَ سَنتِدّفّمَ شّحّنشِيٍ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لَتَلَ نَشَ عَ مَسٍن مُنسَ بّ، «يِ تَرُشُي سّبّ عَلَكٌ حَمَ شَ رَتُ عَ مَ. عِ مَن شَ عَ قَلَ يٌسُوٍ بّ، ‹ﭑ قَمَ نّ عَمَلّكِكَيٍ شَ قٍ حْندٍ يِ دُنِحَ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مُنسَ نَشَ يِرٍ ندٍ رَقَلَ سّرّشّبَدٍ رَ، عَ نَشَ نَ يِرٍ شِلِ سَ، «عَلَتَلَ نَن شُن نَكٍلِ قِمَ ﭑ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بَرِ مَ عَ نُ بَرَ عَ شَشِلِ تِ عَلَتَلَ شَ مَنفّيَ رَ. مُنسَ نَشَ عَ عَ قَلَ، «عَلَتَلَ عَمَلّكِكَيٍ فٍرٍ مَ نّ عَبَدَ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تُرُ سِنِنَ قَنيٍ]]></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سِرَيِلَ حَمَ بِرِن نَشَ كٍلِ سِنِ فبٍنفبٍرٍنيِ مَ، عٍ قَ بِيَاسِ رَبَ عَلْ عَلَتَلَ نُ لُمَ عٍ يَمَرِ رَ كِ نَشّ. عٍ تٌ رٍقِدِ مِ لِ، عٍ نَشَ يٌنكِن نَا، كْنْ عٍ مُ يٍ مِن دَاشِ سْتْ.]]></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حَمَ نَشَ تِ مُنسَ كَنكٍ، عٍ عَ قَلَ عَ بّ، «يٍ سٌ مُشُ يِ رَ.» مُنسَ نَشَ وْيّن عٍ بّ، «وٌ تِمَ ﭑ كَنكٍ مُنقٍ رَ؟ وٌ نَ عَلَتَلَ مَتٌقٍ مُنقٍ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يٍ شْلِ نُ بَرَ فبَا حَمَ رَ، عٍ نُ قَ عَ قَلَ مُنسَ بّ، «مُنقٍ رَ عِ مُشُ رَ مِنِشِ مِسِرَ بْشِ رَ؟ عِ وَ مَ نّ مُشُ شَ دٍنبَيَ نُن مُشُ شَ شُرُ سٍيٍ شَ قَشَ يٍ شْلِ رَ فبٍنفبٍرٍنيِ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نسَ نَشَ عَ دّ رَوَ عَلَتَلَ شْن مَ، عَ قَلَقٍ رَ، «ﭑ نْمَ مُنسٍ رَبَدٍ يِ حَمَ رَ؟ عَ فبٍ مُ لُشِ عٍ شَ ﭑ قَشَ.»]]></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لَتَلَ نَشَ مُنسَ يَابِ، «عِ شَ دَنفِ حَمَ يَ رَ، عَ نُن عِسِرَيِلَ قٌرِ ندٍيٍ. عِ شَ عِ شَ يِسُشُوُرِ تٌنفٌ، عِ نِلِ شُرٍ فَرِن نَشَن نَ، عِ تِ عٍ يَ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ﭑ تِمَ عِ يَ رَ، قَنيٍ سّيتِ مَ، نَشَن نَ شٌرٍبٍ فٍيَ يِرٍ. عِ شَ نَ قَنيٍ فَرِن. نَ كُي يٍ مِنِمَ نّ حَمَ نَشَن مِنمَ.» مُنسَ نَشَ عَ رَبَ نَ كِ عِسِرَيِلَ قٌرِيٍ يَ شْ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نَشَ نَ يِرٍ شِلِ سَ مَسَ نُن مٍرِبَ، نَ نَن نَ كِ «مَتٌي نُن سْنشْي،» بَرِ مَ عِسِرَيِلَكَيٍ سْنشْ نّ مُنسَ مَ مّننِ، عٍ مَن نَشَ عَلَتَلَ مَتٌ نَ عَ قَلَقٍ رَ، «عَلَتَلَ نَ وٌن تَفِ بَ، كَ عَ مُ وٌن تَفِ؟»]]></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2026-06-10T17:27:14Z</dcterms:created>
  <dcterms:modified xsi:type="dcterms:W3CDTF">2026-06-10T17:27:14Z</dcterms:modified>
  <dc:title>Bible.com.au: يّتّ سْتْي 17:1-16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