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 نُنمَرٍ عَلَتَلَ وٌ كِمَ سُبٍ رَ، فّيسّفّ عَ وٌ كِمَ تَامِ رَ، هَن وٌ لُفَ. وٌ مُ سْنشْشِ مُشُ تَن شَ مَ دٍ. وٌ سْنشْشِ عَلَتَلَ نَن مَ، نَشَن بَرَ وٌ شُي بِ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شَ عَ قَلَ هَرُنَ بّ، «عَ قَلَ عِسِرَيِلَ حَمَ بّ، عٍ شَ عٍ يّتّ مَسٍن عَلَتَلَ بّ، بَرِ مَ عَ بَرَ عٍ شَ سْنشْ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رُنَ نُ وْيّنقٍ عِسِرَيِلَ حَمَ بّ تّمُي نَشّ، عٍ نَشَ عٍ يَ رَقِندِ فبٍنفبٍرٍنيِ مَ، عٍ قَ عَلَتَلَ شَ نْرّ تٌ مِنِ رَ نُشُي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عِسِرَيِلَكَيٍ شَ سْنشْي مّ. عَ قَلَ عٍ بّ، ‹نُنمَرٍ وٌ سُبٍ دٌنمَ، فّيسّفّ وٌ لُفَمَ تَامِ رَ. نَ كُي وٌ عَ كٌلٌنمَ نّ، عَ ﭑ تَن نَن نَ وٌ مَرِفِ عَلَتَ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نمَرٍ يَتِ شْنِيٍ نَشٍيٍ شِلِ كْنكْلّيٍ نَشَ رَدِن عٍ يٌنكِندٍ بِرِن مَ. نَ كُيٍ عِبَ شِنِ نَشَ لُ عٍ يٌنكِندٍ رَبِلِن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نِ تٌ بَ نَ، سٍ ندٍ نَشَ لُ بْشِ قَرِ عَلْ بَلَبَلَ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تٌ نَ تٌ، عٍ نَشَ عٍ بٌورٍ مَشْرِن، «مُنسٍ يَ؟» عٍ مُ عَ كٌلٌن سٍ يٌ نَ كِ. مُنسَ نَشَ عَ قَلَ عٍ بّ، «تَامِ نَن عَ رَ، عَلَتَلَ نَشَن قِشِ وٌ مَ بَلٌ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شَ يَامَرِ نَن يَ، «وٌ شَ سِفَاتِ يَ سٌلٌقٍرٍ تٌنفٌ مِشِ بِرِن بّ نَشَن نَ وٌ شْ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كَيٍ عَ رَبَ نَ كِ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شَ سْ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عَ مَنِيَ، نَشٍيٍ فبٍ نُ فبٌشِ، عَ مُ دَنفِ يّ، نَشٍيٍ قَن فبٍ نُ شُرُنشِ، عَ عٍ رَلِشِ نّ. كَنكَن نَشَ بَلٌي شَسَبِ سْتْ نَشَن عَ رَلِ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سَ نَشَ عَ قَلَ عٍ بّ، «يِ بَلٌي نَشَ رَشِ هَن فّيسّ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ندٍيٍ مُ مُنسَ شُي سُشُ، عٍ نَشَ عَ رَفَتَ هَن فّيسّفّ. كُلِيٍ نَشَ بِرَ عَ عِ، عَ شِرِ حَاشِ نَشَ مِنِ. مُنسَ نَشَ شْنْ نَ كَنيِ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يسّفّ يٌ فّيسّفّ، كَنكَن نُ قَ عَ فبٍ دٌنسٍ مَتٌنفٌ، كْنْ سٌفٍ نَ تٍ، عَ دْنشْي نَشَن لُشِ، نَ شُنُ عَ 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سٍننِ ندٍ، عٍ نَشَ شِ قِرِن دَاشِ مَتٌنفٌ، سِفَاتِ يَ قُ نُن نَانِ مِشِ كٍرٍن بّ. يَرٍرَتِيٍ نَشَ نَ دّنتّفّ سَ مُنسَ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سَ نَشَ عَ قَلَ عٍ بّ، «عَلَتَلَ نَشّ عَ تِنَ مَلَبُي لْشْي نَن عَ رَ، لْشْي سّنِيّنشِ عَلَتَلَ بّ. وٌ شَ ندٍ فَن، وٌ شَ ندٍ سَتُن. عَ دْنشْي نَشَن نَ لُ، وٌ شَ نَ رَفَتَ هَن تِنَ فّيسّ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ندٍ رَفَتَ هَن فّيسّفّ، عَلْ مُنسَ عَ يَمَرِ عٍ بّ كِ نَشّ، عٍ نَشَ عَ تٌ كُلِ مُ بِرَشِ عَ عِ، عَ مَن مُ بْ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سَ نَشَ عَ قَلَ عٍ بّ، «وٌ شَ عَ دٌن تٌ، بَرِ مَ تٌ نَن مَلَبُي لْشْي رَ عَلَتَلَ شَ بِنيّ بُن مَ. نَ دٌنسٍ مُ فٌرٌ مَ بْشِ مَ 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شَ عَ مَتٌنفٌ شِ سٍننِ بُن مَ، كْنْ عَ شِ سٌلٌقٍرٍ ندٍ، وٌ مُ سٍسٍ تٌمَ، بَرِ مَ مَلَبُي لْشْي نَ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سٌلٌقٍرٍ ندٍ، مِشِ ندٍيٍ مِنِ نّ نَ دٌنسٍ مَتٌنفٌدٍ، كْنْ عٍ مُ سٍسٍ 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حَمَ بِرِن نَشَ كٍلِ عٍلِمِ، سِفَقٍ رَ سِنِ فبٍنفبٍرٍنيِ مَ، نَشَن نَ عٍلِمِ نُن تُرُ سِنِنَ تَفِ. عٍ بِيَاسِ نَشَن نَبَ كٍلِ مِسِرَ هَن سِنِ فبٍنفبٍرٍنيِ مَ، نَ نَشَ بُ كِكٍ قِرِن عَ نُن شِ قُ نُن سُو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عَلَتَلَ نَشَ عَ مَسٍن مُنسَ بّ، «وٌ ﭑ مَ يَامَرِ نُن ﭑ مَ سّرِيّ مَتَندِ مَ هَن مُن تّمُ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عَ كٌلٌن، ﭑ تَن عَلَتَلَ نَن مَلَبُي لْشْي سّرِيّ مَسٍنشِ وٌ بّ. نَ نَن عَ رَ، شِ سٍننِ ندٍ وٌ دٌنسٍ شِ قِرِن دَاشِ سْتْمَ. عَ سٌلٌقٍرٍ ندٍ وٌ نَشَ سِفَ دّدّ، وٌ بِرِن شَ لُ وٌ شْنيِيٍ، مَلَبُي لْشْي نَن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حَمَ نَشَ عٍ مَلَبُ نَ لْشْي سٌلٌقٍرٍ ندٍ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رَيِلَكَيٍ نَشَ نَ دٌنسٍ شِلِ قَلَ «مَنَ،» نَشَن نُ وَ مَ عَ قَلَقٍ، «مُنسٍ عَ رَ؟» عَ مَنِيَ قُندٍن شْرِ رَ، عَ قِيشّ، عَ حْشُن عَلْ دِفِيَن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سَ نَشَ عَ قَلَ، «عَلَتَلَ شَ يَامَرِ نَن يِ كِ، ‹وٌ شَ يِ مَنَ سِفَاتِ يَ سٌلٌقٍرٍ رَفَتَ، عَلَكٌ وٌ بْنسْي نَشٍيٍ قَمَ بَرِدٍ عٍ شَ دٌنسٍ تٌ ﭑ نَشَن نَفٌرٌشِ وٌ مَ فبٍنفبٍرٍنيِ مَ، ﭑ تٌ وٌ رَ مِنِ مِسِرَ بْ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كُي مُنسَ نَشَ عَ قَلَ هَرُنَ بّ، «عِ شَ مَنَ سِفَاتِ يَ سٌلٌقٍرٍ سَ سٍسَسٍ كُي، عِ شَ عَ دْشْ هْرْ مْلِنفِرَ يِرٍ، عَلَكٌ عَ شَ قِندِ تْنشُمَ رَ وٌ بْنسْييٍ بّ نَشٍيٍ قَمَ بَرِ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هَرُنَ نَشَ نَ سٍسَسٍ دْشْ عَلَتَلَ شَ هْرْ مْلِنفِرَ يِرٍ سَاتّ كَنكِرَ يَ رَ، عَلَكٌ عَ شَ رَفَتَ عَلْ عَلَتَلَ عَ مَسٍنشِ مُنسَ بّ كِ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رَيِلَكَيٍ مَنَ دٌن نّ حّ تٌنفٌ نَانِ بُن مَ، هَن عٍ سَ سٌ كَنَان بْشِ مَ، سِ فبّتّيٍ سَبَتِشِ دّن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سِفَاتِ يَ سٌلٌقٍرٍ نَشَن نُ رَوَلِمَ نَ مَنَ مَنِيَقٍ رَ، عَ دْشْ قُ قِندِشِ بُسَلِ كٍرٍن نَن 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نِ عِسِرَيِلَ حَمَ نَشَ سْنشْ مُنسَ نُن هَرُ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قٍ رَ، «مُنقٍ رَ عَلَتَلَ مُ عَ رَفِرِشِ وٌن شَ قَشَ مِسِرَ بْشِ مَ؟ مّننِ سُبٍ نُن تَامِ نُ نَ وٌن يِ رَ نَشَن وٌن لُفَمَ، كْنْ بٍ يِ فبٍنفبٍرٍن يِرٍ، وٌن قَمَ قَشَدٍ كَامّ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مَسٍن مُنسَ بّ، «ﭑ قَمَ تَامِ رَفٌرٌدٍ وٌ بّ كٍلِقٍ كٌورٍ مَ. حَمَ شَ مِنِ، عٍ شَ عَ مَتٌنفٌ فّيسّفّ عٍ نَشَن دٌنمَ لْشْي كٍرٍن كُي. ﭑ قَمَ عٍ شَشِلِ مَتٌدٍ، شَ عٍ حّرّ مَ ﭑ مَ يَامَرِ نَ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سٍننِ ندٍ، عٍ شَ شِ قِرِن دَاشِ مَتٌن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سَ نُن هَرُنَ نَشَ عَ قَلَ عِسِرَيِلَ حَمَ بّ، «تٌ نُنمَرٍ وٌ عَ كٌلٌنمَ نّ، عَ عَلَتَلَ نَن وٌ رَ مِنِشِ مِسِرَ بْ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تِنَ فّيسّفّ، وٌ قَمَ عَلَتَلَ شَ كَابَنَكٌ تٌدٍ. عَ بَرَ وٌ شَ سْنشْي مّ. مُنقٍ رَ وٌ وَ مَ سْنشْقٍ مُشُ تَن مَ؟]]></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2026-06-15T08:07:54Z</dcterms:created>
  <dcterms:modified xsi:type="dcterms:W3CDTF">2026-06-15T08:07:54Z</dcterms:modified>
  <dc:title>Bible.com.au: يّتّ سْتْي 16:1-36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