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قٌيٍ نَشَ شُلُنيُمِ بَا رَبِ،كِرَ شَرَشِ نَشَ لُ عَ تَفِ.مْرْنيِيٍ نَشَ تٍ عَلْ بَنشِ شَلّ.يٍ نَشَ تِ، عَ شْرْ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رَيِلَ يَشُي عَ قَلَ نّ،‹ﭑ بِرَ مَ نّ عٍ قْشْ رَ، هَن ﭑ عٍ لِ،ﭑ عٍ هَرِفٍ تٌنفٌمَ نّ، هَن ﭑ وَ سَ.ﭑ عٍ سْنتْمَ نّ ﭑ مَ سَنتِدّفّمَ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عِ تَن نَشَ قٌيٍ رَ مِنِ،بَا نَشَ عٍ رَدُلَ.عٍ نَشَ فٌرٌ يٍ شْورَ عَلْ يْشُ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عِ مَنِيّ مُ نَ عَدَ مَ شَ عَلَيٍ يَ مَ.عِ شَ سّنِيّنيِ قِيشّ،عِ شَ نْرّ فبٌ،عِ شَ كَابَنَكٌي وُيَ.عِ مَنِيّ نَ مِندٍ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 عِ سّنبّ رَ مِنِ،بْشِ نَشَ عٍ فٍرُ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حَمَ نَشَن شُن سَرَشِ،عِ قَمَ عٍ شُن تِدٍ عِ شَ شَنُنتٍيَ رَ،نَشَن مُ حْنمَ عَبَدَن.عِ قَمَ عٍ شُن تِدٍ عِ شَ لِنفِرَ سّنِيّنشِ يِرٍ عِ سّنبّ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حَمَنّ فبّتّيٍ نَ نَ مّ،عٍ فَاشُمَ نّ.قِلِسِتَكَيٍ بْحّ مِنِمَ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دٌن يَرٍرَتِيٍ عِقُمَ نّ،مٌوَبَ مَنفّيٍ سّرّنمَ نّ.لِمَنِيَ بِرِن بَمَ نّ كَنَان حَمَنّ 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فَاشُي نُن كْنتْقِلِ عٍ سُشُمَ نّ،عٍ دّ بَلَنمَ نّ عِ سّنبّ رَ،هَن عِ شَ حَمَ دَنفِ،عِ نَشَن شُن سَرَ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قَمَ نّ عِ شَ حَمَ رَ سَبَتِدٍ عِ شَ فٍيَ قَرِ،عِ دّننَشّ سُفَندِشِ عِ شَ لِنفِرَ سّنِيّنشِ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كَيٍ شَ بّي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شَ مَنفّيَ بُمَ عَبَدَ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قِرَوُنَ شَ سٌي، عَ شَ سْورِ رَفِسٍيٍ، نُن عَ شَ سٌي رَفِمَيٍ تٌ فٌرٌ بَا مَ، عَلَتَلَ نَشَ بَا رَدِن عٍ شُن مَ، كْنْ عِسِرَيِلَكَيٍ نَشَ دَنفِ كِرَ شَرَشِ رَ بَا تَفِ.]]></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هَرُنَ مَافِنّ مَرِيَمَ، نَشَن قِندِشِ نَمِحْنمّ فِنّ رَ، عَ نَشَ بٌوتٍ مَشَ. فِنّ فبّتّيٍ نَشَ قَرٍ بٌرٌ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رِيَمَ نَشَ يِ بّيتِ بَ،«وٌ بّيتِ بَ عَلَتَلَ بّ،بَرِ مَ عَ شِلِ فبٌ.عَ بَرَ سٌي نُن عٍ رَفِمَيٍ رَدُلَ بَا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سَ نَشَ عِسِرَيِلَكَيٍ شُن تِ سُرُ فبٍنفبٍرٍنيِ رَكٍلِقٍ شُلُنيُمِ بَا دّ رَ. عٍ نَشَ عٍ حّرّ شِ سَشَن فبٍنفبٍرٍنيِ مَ، عٍ مُ يٍ سْتْ.]]></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مَرَ لِ، كْنْ عٍ مُ نْ مَرَ يٍ مِندٍ بَرِ مَ نَ يٍ نُ شْنْ. «مَرَ» وَ مَ «شْنّ» نَن قَلَقٍ.]]></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حَمَ نَشَ سْنشْ مُنسَ مَ، «وٌن يٍ سْتْمَ مِندٍ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نسَ نَشَ عَ دّ رَوَ عَلَتَلَ شْن مَ. عَلَتَلَ نَشَ وُرِ مْولِ ندٍ مَسٍن مُنسَ بّ، عَ قَ نَ وٌلِ يٍ شْورَ، يٍ شْنّ نَشَ بَ. عَلَتَلَ تٌ فّ عٍ شَشِلِ مَتٌدٍ مّننِ، عَ نَشَ يِ سَاتّ تٌنفٌ عٍ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شَ وٌ وٌ تُلِ مَتِ ﭑ شُي رَ عَ قَنيِ رَ، شَ وٌ بِرَ ﭑ مَ تِنشِنيِ قْشْ رَ، شَ وٌ ﭑ مَ يَامَرِ بِرِن سُشُ، وٌ ﭑ مَ سّرِيّ بِرِن بِنيَ، ﭑ تَن، وٌ مَرِفِ عَلَتَلَ، ﭑ مُ قُرٍ حَاشِ يٌ رَفٌرٌ مَ وٌ مَ، عَلْ ﭑ نَشَن نَفٌرٌ مِسِرَكَيٍ مَ. ﭑ تَن نَن عَلَتَلَ رَ، نَشَن وٌ رَيَلَن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تٌ دُلٌنيِ قُ نُن قِرِن نُن تُفِ بِلِ تٌنفٌ سٌلٌقٍرٍ لِ عٍلِمِ، عٍ نَشَ يٌنكِن مّن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فِ شَنبِ مُنسَ نُن عِسِرَيِلَكَيٍ نَشَ يِ بّيتِ بَ عَلَتَلَ بّ.«ﭑ شَ يِ بّيتِ بَ عَلَتَلَ بّ،نَشَن شِلِ فبٌ.عَ بَرَ سٌي نُن عَ رَفِمَ مَدُلَ بَا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سّنبّ نَ عَلَتَلَ نَن نَ.ﭑ عَ مَتْشْمَ بّيتِ رَ.عَ بَرَ قِندِ ﭑ نَكِسِمَ نُن ﭑ مَرِفِ رَ.ﭑ تَنتُي رَ سِفَمَ ﭑ بٍنبَيٍ مَرِفِ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نبّمَ نَن عَلَ رَ.عَ شِلِ نّ عَلَتَلَ.]]></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قِرَوُنَ شَ سْورِيٍ نُن عٍ رَفِسٍيٍ رَ سِن بَا مَ.قِرَوُنَ شَ كُنتِفِيٍ نَشَ مَدُلَ شُلُنيُمِ بَا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رْنيِيٍ نَشَ عٍ مَكٌتٌ،عٍ نَشَ فٌرٌ عَ بْتِنِ مَ عَلْ فّ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عِ سّنبّ مَفَاشُ.عِ بَرَ نْ عِ يَشُييٍ رَ،عِ بَرَ نْ عِ مَتَندِ مَ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مَنفّيَ سّنبّ مَفَاشُ.عِ بْحّ نَ تٍ، عٍ فَنمَ نّعَلْ سّشّ تّ سٌشِ نَشَن نَ.]]></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2026-08-15T13:59:16Z</dcterms:created>
  <dcterms:modified xsi:type="dcterms:W3CDTF">2026-08-15T13:59:16Z</dcterms:modified>
  <dc:title>Bible.com.au: يّتّ سْتْي 15:1-27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