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نَشَ مِسِرَ مَنفّ قِرَوُنَ شَشِلِ رَشْرْشْ، عَ قَ بِرَ عِسِرَيِلَكَيٍ قْشْ رَ، نَشٍيٍ نُ سِفَقٍ شُن نَكٍلِ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قِرَوُنَ نُن عَ شَ سْورِ بِرِن نَشَ بِرَ عِسِرَيِلَكَيٍ قْشْ رَ عٍ شَ سٌي نُن عٍ شَ سْورِ رَفِسٍيٍ رَ. مِسِرَكَيٍ نَشَ عٍ لِ بَا دّ رَ، عٍ نُ يٌنكِنشِ دّننَشّ، ثِ هَشِرْتِ مَبِرِ رَ، بَالِ سٍقٌن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رَوُنَ تٌ مَكْرّ عٍ رَ، عِسِرَيِلَكَيٍ نَشَ عٍ يَ رَكٍلِ، عٍ نَشَ مِسِرَكَيٍ تٌ قَ رَ. عٍ نَشَ فَاشُ كِ قَنيِ رَ، عٍ قَ عٍ مَوَ عَلَتَلَ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قَلَ مُنسَ بّ، «عِ وٌن نَمِنِشِ مِسِرَ بْشِ رَ مُنقٍ رَ؟ يَكْسِ وٌن قَشَمَ نّ فبٍنفبٍرٍن يِرٍ. عَ مُ نُ قِسَ وٌن شَ قَشَ مِسِ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نُ نَ مِسِرَ بْشِ مَ تّمُي نَشّ، مُشُ عَ قَلَ نّ عِ بّ، ‹مُشُ وَلِقٍ مِسِرَكَيٍ بّ، نَ قِسَ مُشُ بّ دِنّ قَشَقٍ رَ فبٍنفبٍرٍن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سَ نَشَ حَمَ يَابِ، «وٌ نَشَ فَاشُ، وٌ شَ لِمَنِيَ. تٌ وٌ قَمَ عَلَتَلَ شَ كِسِ تٌدٍ. مِسِرَكَيٍ نَشٍيٍ يِ كِ، وٌ مُ عٍ تٌمَ سْنْ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ن فٍرٍ سٌمَ وٌ بّ. وٌ سَبَ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عَ مَسٍن مُنسَ بّ، «عِ مَوَقٍ ﭑ بّ مُنقٍ رَ؟ عَ قَلَ عِسِرَيِلَكَيٍ بّ، عٍ شَ تِ كِرَ شْ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يِسُشُوُرِ رَتٍ، عَ عِتَلَ بَا شُن مَ، عَلَكٌ بَا شَ رَبِ، عِسِرَيِلَكَيٍ شَ عِفِرِ بْشِ شَرَ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مِسِرَكَيٍ شَشِلِ رَشْرْشْمَ نّ، عَلَكٌ عٍ شَ بِرَ وٌ قْشْ رَ. نَ كُي ﭑ مَتْشْي سْتْمَ قِرَوُنَ، عَ شَ سْورِيٍ، عَ شَ سْورِ رَفِسٍيٍ، نُن عَ شَ سٌي رَفِمَيٍ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سِرَكَيٍ عِسِرَيِلَكَيٍ سَفَ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نَ فّ مَتْشْي سْتْدٍ قِرَوُنَ، عَ شَ سْورِ رَفِسٍيٍ، نُن عَ شَ سٌي رَفِمَيٍ سَابُي رَ، مِسِرَكَيٍ عَ كٌلٌنمَ نّ عَ ﭑ تَن نَن نَ عَلَتَ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شَ مَلٍكّ نَشَن نُ نَ سِفَقٍ عِسِرَيِلَ حَمَ يَ رَ، عَ نَشَ فبِلٍن عٍ شَنبِ رَ. نُشُي قَن نَشَ كٍلِ عٍ يَ رَ، عَ قَ تِ عٍ شَنبِ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سِرَكَيٍ نُن عِسِرَيِلَكَيٍ تَفِ. نَ نُشُي نَشَ عَ نِيَ مِسِرَكَيٍ شَ لُ دِ مِ كُي، عِسِرَيِلَكَيٍ تَن شَ لُ نَءِيَلَنيِ كُي. عٍ مُ نْ عٍ مَكْرّدٍ عٍ بٌورٍ رَ نَ كْ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تٌ عَ بّلّشّ عِتَلَ بَا شُن مَ، عَلَتَلَ نَشَ بَا تُتُن كْي بِرِن نَ قٌيٍ شُنفبٍ رَ كٍلِقٍ سٌفٍتٍدٍ. عَ نَشَ كِرَ شَرَشِ رَ مِنِ بَا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كَيٍ دَنفِمَ دّننَشّ، بَا يٍيٍ نَشَ مَلَن عٍ يِرٍقَنيِ مَ نُن عٍ كْولَ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سِرَكَيٍ نَشَ عٍ سَفَتَ. قِرَوُنَ شَ سٌي، عَ شَ سْورِ رَفِسٍيٍ، نُن عَ شَ سٌي رَفِمَيٍ بِرِن نَشَ بِرَ عٍ قْشْ رَ بَا تَ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بَشّ مَ، عَلَتَلَ نَشَ عَ يَ رَ سِفَ مِسِرَ شَ سْورِيٍ مَ كٍلِقٍ كٌورٍ مَ، تّ نُن نُشُي نَ دّننَشّ، عَ قَ عٍ عِ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نَشَ عَ رَفِرِ سْورِيٍ رَفِسٍيٍ سَنيِيٍ شَ بَ نَ، عٍ شَ حّرّ شَ شْرْشْ. نَ كُي، مِسِرَكَيٍ نَشَ عَ قَلَ، «وٌن شَ وٌن فِ عِسِرَيِلَكَيٍ مَ، بَرِ مَ عَلَتَلَ نَن نَ عٍ شَ فٍرٍ سٌ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تَلَ نَشَ عَ مَسٍن مُنسَ بّ، «عِ بّلّشّ عِتَلَ بَا شُن مَ، يٍ شَ رَدِن مِسِرَكَيٍ، عٍ شَ سْورِ رَفِسٍيٍ، نُن عٍ شَ سٌي رَفِمَيٍ شُ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مُنسَ تٌ نَ رَبَ سُبَشّ مَ، بَا نَشَ فبِلٍن عَ يِرٍ. مِسِرَكَيٍ نُ نَ عٍ فِقٍ تّمُي نَشّ، عَلَتَلَ نَشَ يٍ دُ سُ عٍ بِرِن شُن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 نَشَ قِرَوُنَ شَ سْورِيٍ، عَ شَ رَفِسٍيٍ، سٌي رَفِمَيٍ، نُن عَ شَ سْورِ بِرِن مَكٌتٌ. نَشٍيٍ نُ بِرَشِ عِسِرَيِلَكَيٍ قْشْ رَ بَا كُي، نٍيٍ بِرِن نَشَ لْ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عِسِرَيِلَكَيٍ نَشَ بَا عِفِرِ كِرَ شَرَشِ شْن مَ. يٍ نُ مَلَنشِ عٍ يِرٍقَنيِ مَ نُن عٍ كْولَ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لْشْي عَلَتَلَ نَشَ عِسِرَيِلَكَيٍ رَتَنفَ مِسِرَكَيٍ مَ. عِسِرَيِلَكَيٍ نَشَ مِسِرَكَيٍ قُرٍيٍ تٌ بَا دّ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رَيِلَكَيٍ تٌ عَلَتَلَ سّنبّ تٌ عَ نَشَن نَوَلِشِ مِسِرَكَيٍ شِلِ مَ، عٍ نَشَ فَاشُ عَلَتَلَ يَ رَ، عٍ قَ عٍ تَشُ عَلَتَلَ نُن عَ شَ شّيرَ مُنسَ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عِسِرَيِلَكَيٍ بّ عٍ شَ فبِلٍن، عٍ شَ قَ يٌنكِن ثِ هَشِرْتِ مَبِرِ رَ، مِفِدٌلِ نُن بَا تَفِ. عٍ شَ لُ بَا دّ رَ بَالِ سٍقٌن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رَوُنَ عَ مَحْشُنمَ نّ، عَ عِسِرَيِلَكَيٍ بَرَ لْي فبٍنفبٍرٍنيِ مَبِ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قِرَوُنَ شَشِلِ رَشْرْشْمَ نّ، عَلَكٌ عَ شَ بِرَ وٌ قْشْ رَ. نَ كُي ﭑ قَمَ مَتْشْي سْتْدٍ قِرَوُنَ نُن عَ شَ سْورِيٍ سَابُي رَ. مِسِرَكَيٍ قَمَ نّ عَ كٌلٌندٍ عَ ﭑ تَن نَن نَ عَلَتَلَ رَ.» عِسِرَيِلَكَيٍ عَ رَبَ نَ كِ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سِرَ مَنفّ نُن عَ شَ كُنتِفِيٍ تٌ عَ كٌلٌن، عَ عِسِرَيِلَكَيٍ بَرَ سِفَ، عٍ نَشَ نَتّ مَسَرَ، عَ قَلَقٍ رَ، «وٌن مُنسٍ رَبَشِ يِ كِ؟ وٌن تٌ عِسِرَيِلَكَيٍ بّحِنشِ، عٍ مُ وَلِمَ وٌن بّ سْنْ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قِرَوُنَ نَشَ يَامَرِ قِ سٌي شَ شِرِ سْورِ رَفِسٍيٍ رَ، سْورِيٍ شَ مَلَن يِرٍ كٍرٍ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سْورِ رَفِسٍ قَنيِ كّمّ سٍننِ سُفَندِ، سْورِ رَفِسٍ نَشَن بِرِن نَ مِسِرَ عٍ قَ بِرَ عٍ قْشْ رَ. سْورِ كُنتِفِ نُ بَكِشِ عٍ بِرِن كُي.]]></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2026-06-13T21:25:06Z</dcterms:created>
  <dcterms:modified xsi:type="dcterms:W3CDTF">2026-06-13T21:25:06Z</dcterms:modified>
  <dc:title>Bible.com.au: يّتّ سْتْي 14:1-31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