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6897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يّتّ سْتْي 13: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نَ لْشْي وٌ شَ يِ سَلِ شَ قٍ قَتَنقَسِ وٌ شَ دِيٍ بّ، وٌ قَ عَ قَلَ، ‹ﭑ يِ سَلِ رَبَمَ نّ، بَرِ مَ عَلَتَلَ بَرَ ﭑ نَمِنِ مِسِرَ بْشِ 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يِ سَلِ لُمَ نّ وٌ بّ عَلْ تْنشُمَ نَشَن سَشِ وٌ بّلّشّ مَ، شَ نَ مُ تْنشُمَ نَشَن سَشِ وٌ تِفِ مَ، عَلَكٌ وٌ نَشَ نّيمُ عَلَتَلَ شَ سّرِيّ مَ.]]></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وٌ شَ يِ سَلِ رَبَ عَ وَشَتِ حّ بِرِن نَ.»]]></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لَتَلَ نَ وٌ رَ سٌ كَنَانكَيٍ شَ بْشِ مَ، عَ عَ قِ وٌ مَ عَلْ عَ لَايِدِشِ وٌ تَن نُن وٌ بٍنبَيٍ بّ كِ نَشّ،]]></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وٌ شَ وٌ شَ دِ شّمّ سِنفٍ بِرِن قِ عَلَتَلَ مَ، عَ نُن وٌ شَ شُرُ سٍيٍ شَ دِ شّمّ سِنفٍ. وٌ شَ دِ شّمّمَ سِنفٍ بِرِن قِندِشِ عَلَتَلَ نَن فبٍ رَ.]]></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وٌ نْمَ يّشّي شَ نَ مُ عَ رَ سِ قِدٍ وٌ شَ سٌقَلٍ شَ دِ سِنفٍ حْشْي رَ، شَ نَ مُ عَ رَ وٌ شَ عَ كٌبٍ فِرَ، عَ شَ قَشَ. وٌ شَ وٌ شَ دِ سِنفٍ قَن شُن سَرَ يّشّي رَ.]]></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شَ عَ سَ لِ وٌ شَ دِ ندٍ وٌ مَشْرِنمَ عَ وٌ يِ قٍ رَبَمَ قٍ نَشَن مَ، وٌ شَ عَ يَابِ، ‹عَلَتَلَ سّنبّ نَن وٌن نَمِنِشِ كٌنيِيَ كُي مِسِرَكَيٍ يِ 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قِرَوُنَ تٌ تٌندِ مُشُ بّحِندٍ مُشُ شَ سِفَ، عَلَتَلَ نَشَ مِسِرَ دِ سِنفٍ بِرِن قَشَ مِشِيٍ نُن شُرُ سٍيٍ يَ مَ. نَ نَن عَ رَ وٌن شُرُ سٍيٍ شَ دِ سِنفٍ بِرِن قِمَ عَلَتَلَ مَ سّرّشّ رَ، عَ نُن وٌن مَ دِ شّمّ سِنفٍ بِرِن شُن سَرَ مَ نّ يّشّي رَ.›]]></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نَ لُمَ نّ وٌ بّ عَلْ تْنشُمَ نَشَن سَشِ وٌ بّلّشّ مَ، شَ نَ مُ تْنشُمَ نَشَن سَشِ وٌ تِفِ مَ، بَرِ مَ عَلَتَلَ سّنبّ نَن وٌ رَ مِنِشِ مِسِرَ بْشِ مَ كٌنيِيَ كُي.»كٍلِقٍ مِسِ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قِرَوُنَ تٌ عِسِرَيِلَ حَمَ بّحِن، عَلَتَلَ مُ عٍ شُن تِ قِلِسِتَ بْشِ كِرَ رَ، هَلِ نَ كِرَ نَن تٌ سْونّيَ، بَرِ مَ عَ عَ قَلَ نّ، «شَ حَمَ فٍرٍ لِمَ كِرَ شْن مَ، عٍ نَتّ مَسَرَ مَ نّ، عٍ قَ فبِلٍن مِسِ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دِ سِنفٍ سّرِيّ]]></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نَ كُي عَلَتَلَ نَشَ حَمَ يَ رَقِندِ فبٍنفبٍرٍنيِ كِرَ مَ شُلُنيُمِ بَا مَبِرِ. عِسِرَيِلَكَيٍ نَشَ مِنِ مِسِرَ عٍ شَ فٍرٍ سٌسٍيٍ رَ عٍ يِ رَ.]]></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مُنسَ نَشَ يُسُقُ شْرِيٍ قَن شَنِن، بَرِ مَ يُسُقُ نُ بَرَ عِسِرَيِلَ شَ دِيٍ رَكَلِ نَ قٍ مَ، عَ قَلَقٍ رَ، «ﭑ عَ كٌلٌن، عَلَتَلَ قَمَ نّ وٌ مَلِدٍ. نَ تّمُي وٌ شَ ﭑ شْرِيٍ شَنِن وٌ شُن مَ يِرٍ فبّتّ.»]]></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سِرَيِلَكَيٍ نَشَ كٍلِ سُكْتِ، عٍ سَ يٌنكِن عٍتَمَ فبٍنفبٍرٍنيِ قْلْشِ دّننَشّ.]]></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عَلَتَلَ نَن نُ تِشِ عٍ يَ رَ. يَنيِ رَ عَ نَشَ عٍ رَحّرّ نُشُي رَ، كْي رَ عَ نَشَ عٍ رَحّرّ تّ دّشّ رَ كٌورٍ مَ، نَشَن نُ كُيٍ عِيَلَنمَ عٍ بّ. نَ كِ عٍ نُ نْمَ حّرّدٍ كْي نُن يَنيِ رَ.]]></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لْشْ يٌ لْشْ نَ نُشُي نُ تِشِ عٍ يَ رَ يَنيِ رَ، نَ تّ قَن نُ تِشِ عٍ يَ رَ كْي رَ.]]></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لَتَلَ نَشَ عَ مَسٍن مُنسَ بّ،]]></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وٌ شَ دِ سِنفٍ بِرِن قِ ﭑ مَ، عَ قِندِ مِشِ رَ، عَ قِندِ شُرُ سٍ رَ. ﭑ تَن نَن فبٍ نَ عِسِرَيِلَكَيٍ بِرِن شَ دِ سِنفٍيٍ 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مُنسَ نَشَ عَ قَلَ حَمَ بّ، «وٌ شَ رَتُ تٌ لْشْي مَ سَلِ رَ، بَرِ مَ عَلَتَلَ سّنبّ نَن وٌ رَ مِنِشِ مِسِرَ بْشِ مَ كٌنيِيَ كُي. وٌ نَشَ لّبِنِ يٌ دٌن نَ لْشْي.]]></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وٌ مِنِشِ تٌ عَبِبِ كِكٍ نَن نَ.]]></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لَتَلَ نَ وٌ رَ سٌ بْشِ كُي، عَ نَشَن لَايِدِشِ وٌ بٍنبَيٍ بّ، كَنَانكَيٍ، شِتِكَيٍ، عَمٌرِكَيٍ، هِوِكَيٍ نُن يٍبُسُكَيٍ سَبَتِشِ دّننَشّ، شِحّ نُن كُمِ شّلّمَ بْشِ نَشَن مَ، وٌ شَ تَامِ لّبِنِتَرٍ سَلِ رَبَ نَ كِكٍ 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نَ سَلِ وَشَتِ وٌ شَ تَامِ لّبِنِتَرٍ فبَنسَن دٌن شِ سٌلٌقٍرٍ بُن مَ. نَ شِ سٌلٌقٍرٍ ندٍ، وٌ شَ سَلِ رَبَ عَلَتَلَ شَ بِنيّ بُن مَ.]]></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نَ شِ سٌلٌقٍرٍ بُن مَ تَامِ لّبِنِتَرٍ نَن دٌنمَ. لّبِنِ يٌ نَشَ لُ عِسِرَيِلَكَ ندٍ شْنيِ.]]></a:t>
            </a:r>
          </a:p>
        </p:txBody>
      </p:sp>
    </p:spTree>
  </p:cSld>
  <p:clrMapOvr>
    <a:masterClrMapping/>
  </p:clrMapOvr>
</p:sld>
</file>

<file path=ppt/theme/theme1.xml><?xml version="1.0" encoding="utf-8"?>
<a:theme xmlns:a="http://schemas.openxmlformats.org/drawingml/2006/main" name="Theme29">
  <a:themeElements>
    <a:clrScheme name="Theme2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2026-05-21T08:38:19Z</dcterms:created>
  <dcterms:modified xsi:type="dcterms:W3CDTF">2026-05-21T08:38:19Z</dcterms:modified>
  <dc:title>Bible.com.au: يّتّ سْتْي 13:1-22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