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سُبٍ شَ فَن تّ رَ، وٌ شَ عَ دٌن نَ كْي رَ تَامِ لّبِنِتَرٍ نُن بُرّشّ شْنّ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عَ دٌن عَ فَنتَرٍ رَ، وٌ نَشَ عَ حِن يٍ رَ. وٌ شَ عَ بِرِن فَن عَ قَنيِ رَ بٍينُ وٌ شَ عَ عِشَبَ. عَ شُنيِ، عَ سَنيِيٍ، نُن عَ قُرِنفّيٍ شَ فَن تّمُي كٍرٍ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سٍسٍ نَشَ شِ هَن فّيسّفّ. شَ ندٍ لُشِ، وٌ شَ نَ وٌلِ تّ شْو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دٌن وٌ تَفِ عِشِرِشِ، وٌ شَ سَنكِرِيٍ سٌشِ وٌ سَنيِيٍ، عَ نُن وٌ شَ يِسُشُوُرِ سُشُشِ وٌ بّلّشّ رَ. وٌ شَ عَ دٌن مَقُرٍن مَقُرٍن. عَلَتَلَ شَ سَيَمَلٍكّ دَنفِ سَلِ سّرّشّ 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رَ، ﭑ مِسِرَ بْشِ عِسَمَ نّ، ﭑ دِ سِنفٍ بِرِن قَشَ مِشِيٍ نُن شُرُ سٍيٍ يَ مَ. ﭑ مِسِرَ شَ عَلَيٍ حَشَنكَتَمَ نّ. ﭑ تَن نَن عَلَتَلَ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 نَ وُلِ تْنشُمَ تٌ وٌ شَ نَادّيٍ مَ، ﭑ دَنفِمَ نّ مّننِ شُن مَ. كَسَرّ يٌ مُ وٌ لِمَ، ﭑ مِسِرَ بْشِ رَتْنمَ تّمُي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لْشْي شَ قِندِ سَلِ شُنفبٍ نَن نَ وٌ بّ عَلَتَلَ شَ بِنيّ بُن مَ. وٌ شَ نَ سَلِ رَبَ حّ يٌ حّ عَلَتَلَ شَ يَامَرِ كِ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سَلِ وَشَتِ وٌ شَ تَامِ لّبِنِتَرٍ دٌن شِ سٌلٌقٍرٍ بُن مَ. سَلِ قْلّ لْشْي، وٌ شَ لّبِنِ بِرِن نَمِنِ وٌ شَ بَنشِيٍ كُي. مِشِ يٌ نَشَن تَامِ لّبِنِ دَاشِ دٌنمَ نَ شِ سٌلٌقٍرٍ بُن مَ، نَ كَنيِ شَ رَ مِنِ عِسِرَيِلَ حَمَ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سَلِ لْشْي سِنفٍ نُن نَ سَلِ لْشْي سٌلٌقٍرٍ ندٍ، وٌ شَ وٌ مَلَن عَلَتَلَ شَ بِنيّ بُن مَ. نَ لْشْي قِرِنيِيٍ، وٌ نَشَ وَلِ يٌ رَبَ بَقٍ دٌنسٍ رَقَلَ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شَ يِ تَامِ لّبِنِتَرٍ سَلِ رَبَ، بَرِ مَ ﭑ وٌ شَ حَمَ رَ مِنِ مِسِرَ بْشِ رَ نَ لْشْي نّ. ﭑ بَرَ وٌ يَمَرِ وٌ شَ يِ سَلِ رَبَ حّ يٌ حّ عَبَ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مَلٍكّ دَنفِ سَ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كٍ سِنفٍ، شِ قُ نُن نَانِ، نُنمَرٍ قْلْ تّمُي، وٌ نَشَ تَامِ يٌ دٌن بَقٍ تَامِ لّبِنِتَرٍ رَ هَن عَ شِ مْشْحّن نُن كٍرٍن، عَ نُنمَرٍ تّمُ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شِ سٌلٌقٍرٍ بُن مَ، لّبِنِ يٌ نَشَ تٌ وٌ شْنيِ، بَرِ مَ شْحّ نُن عِسِرَيِلَكَ بِرِن نَشَن لّبِنِ دٌنمَ نَ وَشَتِ بُن مَ، عَ رَ مِنِمَ نّ عِسِرَيِلَ حَمَ 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نَشَ تَامِ لّبِنِ دَاشِ دٌن دّ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نَشَ عِسِرَيِلَ قٌرِ بِرِن شِلِ، عَ عَ قَلَ عٍ بّ، «وٌ شَ سِفَ شُرُ سٍ ندٍ سْتْدٍ وٌ شَ دٍنبَيَيٍ بّ. وٌ شَ عٍ كْن نَشَبَ سَيَمَلٍكّ دَنفِ سَلِ سّرّشّ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نَ فّ شُرُ سٍ كْن نَشَبَدٍ، وٌ شَ عَ وُلِ مَسٌ نَادّ فبَنيِ نُن نَادّ سّيتِيٍ مَ هِسٌثِ بُرّشّ رَ. مِشِ يٌ نَشَ مِنِ عَ شَ بَنشِ كُي هَن فّيسّفّ.]]></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 مِسِرَ بْشِ عِسَ دِ سِنفٍ قَشَقٍ رَ، عَ دَنفِمَ نّ بَنشِيٍ شُن مَ، وُلِ نَ نَشٍيٍ نَادّ فبَنيِ نُن عَ سّيتِيٍ مَ. عَ مُ تِنمَ كَنَرِ يٌ شَ سٌ وٌ شْ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ن وٌ شَ دِيٍ شَ يِ يَامَرِ رَتِنمّ حّ يٌ حّ عَبَدَ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 سٌ بْشِ كُي عَلَتَلَ نَشَن لَايِدِشِ وٌ بّ، وٌ شَ يِ سَلِ رَبَ عَ كِ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شَ دِيٍ نَ وٌ مَشْرِن، ‹يِ سَلِ مُنسٍ مَسٍنمَ وٌن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شَ عٍ يَابِ، ‹سَيَمَلٍكّ دَنفِ سَلِ سّرّشّ نَن عَ رَ. وٌن نَ رَبَمَ عَلَتَلَ بّ نَشَن دَنفِ عِسِرَيِلَكَيٍ شَ بَنشِيٍ شُن مَ مِسِرَ، عَلَكٌ عٍ شَ رَتَنفَ، مِسِرَكَيٍ تَن شَ قَشَ.›»عِسِرَيِلَ حَمَ نَشَ عَ سُيِدِ عَلَتَلَ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نُن هَرُنَ بّ مِسِرَ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سِرَيِلَكَيٍ نَشَ نَ يَامَرِ رَتِنمّ عَلْ عَلَتَلَ عَ مَسٍنشِ مُنسَ نُن هَرُنَ بّ كِ نَشّ.مَنكَنّ قُ ندٍ؛ دِ سِنفٍ قَ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ي تَفِ عَلَتَلَ نَشَ دِ سِنفٍ بِرِن قَشَ مِسِرَ بْشِ كُي، كٍلِقٍ قِرَوُنَ كِبَنيِ كَنيِ شَ دِ سِنفٍ مَ، عَ سَ دْشْ فٍيلِمَنِ شَ دِ سِنفٍ رَ. عَ نَشَ شُرُ سٍ شَ دِ سِنفٍ قَن بِرِن قَ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قِرَوُنَ نَشَ كٍلِ كْي رَ، عَ تَن، عَ شَ كُنتِفِيٍ، نُن مِسِرَكَيٍ بِرِن، عٍ قَ عٍ وَ شُي رَتٍ، بَرِ مَ بَنشِ كٍرٍن مُ لُ قَشّ مُ تِ دّننَ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رَ قِرَوُنَ نَشَ مُنسَ نُن هَرُنَ شِلِ، عَ عَ قَلَ عٍ بّ، «وٌ نُن عِسِرَيِلَكَيٍ، وٌ مِنِ ﭑ مَ حَمَ يَ مَ. وٌ سِفَ، وٌ سَ عَلَتَلَ بَتُ، عَلْ وٌ نُ وَ مَ عَ شْن مَ كِ 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شَ وٌ شَ شُرُ سٍيٍ شَنِن، عَلْ وٌ عَ قَلَشِ كِ نَشّ. وٌ سِفَ! وٌ شَ دُبَ ﭑ قَن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سِرَكَيٍ نُ فبَتَشِ عِسِرَيِلَكَيٍ شَ سِفَ. عٍ نُ عَ قَلَ، «شَ عٍ مُ سِفَمَ، وٌن بِرِن قَمَ نّ سْنتْ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نَن عَ رَ عِسِرَيِلَكَيٍ نَشَ تَامِ رَ مُلَنشِ مَقِلِن عٍ شَ دُفِيٍ كُي، بٍينُ تَامِ شَ تٍ. عٍ نَشَ تَامِ نُن تَامِ رَ مُلَنسٍ دْشْ عٍ شُن مَ، عٍ قَ سِفَ.]]></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رَيِلَكَيٍ نَشَ فبٍتِ، شّيمَ، نُن دُفِيٍ مَكُلَ مِسِرَكَيٍ مَ عَلْ مُنسَ عَ قَلَ عٍ بّ كِ 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لَتَلَ نَشَ عَ رَفِرِ مِسِرَكَيٍ شَ تِن عِسِرَيِلَكَيٍ وَشْنقٍ رَ. نَ كُي عِسِرَيِلَكَيٍ نَشَ سٍ فبٍفبٍ سْتْ مِسِرَكَيٍ يِ رَ.عِسِرَيِلَكَيٍ مِنِقٍ مِسِ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رَيِلَكَيٍ نَشَ كٍلِ رَ مٍسٍسِ، سِفَقٍ سُكْتِ. شّمّ وُلُ كّمّ سٍننِ نُ نَ، بَقٍ فِنّيٍ نُن دِ مّدِ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 كِكٍ نَشَن يَ، يِ نَن قِندِ مَ وٌ بّ حّ كِكٍ سِنفٍ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مِشِ فبّتّيٍ قَن نَشَ بِرَ عٍ قْشْ رَ، عَ نُن فْورّ فبٍفبٍ مْولِ بِرِ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نَشَ تَامِ فَن، نَ تَامِ لّبِنِتَرٍ رَ مُلَنشِ رَ، عٍ قَشِ نَشَن نَ عٍ شُن مَ كٍلِقٍ مِسِرَ. نَ تَامِ مُ نُ تٍشِ، بَرِ مَ مِسِرَكَيٍ تٌ عٍ كٍرِ، عٍ مُ نْ قَندّ رَقَلَدٍ.]]></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رَيِلَكَيٍ نُ بَرَ حّ كّمّ نَانِ حّ تٌنفٌ سَشَن نَبَ مِسِ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حّ كّمّ نَانِ حّ تٌنفٌ سَشَن حْن لْشْي يَتِ، عَلَتَلَ شَ حَمَ بِرِن مِنِ مِسِرَ بْشِ رَ نَ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لَتَلَ تٌ نَ كْي رَدَنفِ عِسِرَيِلَ حَمَ رَ مِنِقٍ رَ مِسِرَ، عَ لَنمَ عِسِرَيِلَكَيٍ بِرِن شَ نَ كْي شُنفبِلٍنيِ رَدَنفِ عَلَتَلَ مَتْشْقٍ رَ حّ يٌ حّ.]]></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لَتَلَ نَشَ يِ سّرِيّ سٌ مُنسَ نُن هَرُنَ يِ رَ سَيَمَلٍكّ دَنفِ سَلِ شَ قٍ رَ، «مِشِ يٌ نَشَ نَ سّرّشّ دٌن نَشَن مُ قِندِشِ عِسِرَيِلَكَ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وٌ شَ كٌنيِ سُننَشِيٍ نْمَ عَ دٌندٍ،]]></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كْنْ وٌ شَ وَلِكّ نَشٍيٍ كٍلِشِ يِرٍ فبّتّ، عٍ نَشَ عَ دٌ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سّرّشّ شَ دٌن بَنشِ نَن كُي، وٌ نَشَ عَ سُبٍ شَنِن تَندٍ، وٌ نَشَ عَ شْرِ يٌ فِ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سِرَيِلَ حَمَ بِرِن شَ سَيَمَلٍكّ دَنفِ سَلِ رَ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عَ قَلَ عِسِرَيِلَ حَمَ بِرِن بّ، يِ كِكٍ شِ قُ، دٍنبَيَ يٌ دٍنبَيَ شَ يّشّي كٍرٍن سْتْ.]]></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شَ وٌ شَ شْحّ ندٍ وَ مَ سَيَمَلٍكّ دَنفِ سَلِ رَبَقٍ عَلَتَلَ شَ بِنيّ بُن مَ، قٌ عَ شَ شّمّ بِرِن سُننَ عَ شَ دٍنبَيَ كُي. شَ عَ بَرَ نَ رَبَ، عَ نْمَ نَ سَلِ رَبَدٍ عَلْ عِسِرَيِلَكَيٍ. كْنْ سُننَتَرٍيٍ مُ نْمَ عَ دٌندٍ.]]></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لَسِرِ نُن شْحّ بِرِن نَ نَ سّرِيّ بُن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سِرَيِلَكَ بِرِن نَشَ عَ رَبَ، عَلْ عَلَتَلَ مُنسَ نُن هَرُنَ يَمَرِشِ كِ نَشّ.]]></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نَ لْشْي يَتِ، عَلَتَلَ نَشَ عِسِرَيِلَكَيٍ رَ مِنِ مِسِرَ بْشِ رَ، عٍ لَنشُندّ كِ مَ.]]></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دٍنبَيَ ندٍ شُرُن، عٍ مُ نْمَ نَ رَ، عٍ شَ كَقُ عٍ دْشْ بٌورٍ ندٍيٍ مَ عَلَكٌ يّشّي كٍرٍن شَ عٍ بِرِن نَ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يّشّي شَ قِندِ شّمّ رَ، نَشَن بَرَ حّ كٍرٍن سْتْ، لَنيُرُ يٌ مُ نَشَن مَ. شَ نَ مُ عَ رَ، وٌ نْمَ سِ قَن نَوَلِ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رَفَتَ هَن نَ كِكٍ شِ قُ نُن نَانِ. نَ لْشْي عِسِرَيِلَ دٍنبَيَ بِرِن شَ عٍ فبٍ كْن نَشَبَ سٌفٍ دُلَ تّمُ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عَ وُلِ مَسٌ نَادّ فبَنيِ نُن عَ سّيتِيٍ مَ، عَ دٌنمَ بَنشِ نَشَن كُي.]]></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2026-06-10T17:27:29Z</dcterms:created>
  <dcterms:modified xsi:type="dcterms:W3CDTF">2026-06-10T17:27:29Z</dcterms:modified>
  <dc:title>Bible.com.au: يّتّ سْتْي 12:1-51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