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تّ سْتْي 11: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تّمُي عِ شَ كُنتِفِيٍ بِرِن قَمَ نّ عٍ شِنبِ سِندٍ ﭑ بُن مَ، عٍ عَ قَلَ ﭑ بّ، عَ ﭑ تَن نُن ﭑ مَ حَمَ بِرِن شَ مِنِ عٍ شَ بْشِ كُي. ﭑ نَ فّ نَ رَبَدٍ، ﭑ سِفَمَ نّ.›» مُنسَ تٌ فّ نَ قَلَدٍ، عَ نَشَ كٍلِ قِرَوُنَ شُن مَ، عَ شْنْشِ كِ قَن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تَلَ نُ بَرَ عَ مَسٍن مُنسَ بّ، «قِرَوُنَ مُ عَ تُلِ مَتِمَ وٌ رَ. نَ كُي ﭑ نَن ﭑ مَ كَابَنَكٌي شُن مَسَمَ نّ مِسِرَ بْشِ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نسَ نُن هَرُنَ نُ بَرَ نَ كَابَنَكٌي بِرِن نَبَ قِرَوُنَ يَ شْرِ، كْنْ عَلَتَلَ بَرَ قِرَوُنَ شَشِلِ رَشْرْشْ، عَ مُ تِن عِسِرَيِلَكَيٍ شَ مِنِ عَ شَ بْشِ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رَكٌلٌنيِ مَنكَنّ قُ ندٍ رَ؛ دِ سِنفٍ قَ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مُنسَ بّ، «ﭑ قَمَ كَابَنَكٌ دْنشْي رَفٌرٌدٍ قِرَوُنَ نُن مِسِرَكَيٍ مَ. نَ دَنفِ شَنبِ، قِرَوُنَ وٌ بّحِنمَ نّ، وٌ سِفَ كٍرٍن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قَلَ حَمَ بّ عٍ شَ عٍ دْشْبٌورٍ مَكُلَ فبٍتِ نُن شّيمَ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تَلَ نَشَ عَ رَفِرِ مِسِرَكَيٍ شَ تِن عِسِرَيِلَكَيٍ كِدٍ. مِسِرَ حَمَ نُن قِرَوُنَ شَ كُنتِفِيٍ نَشَ فَاشُ مُنسَ 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نسَ نَشَ عَ قَلَ، «عَلَتَلَ شَ مَسٍنيِ نَن يَ، ‹كْي تَفِ ﭑ مِسِرَ بْشِ عِفِرِ مَ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دِ سِنفٍ بِرِن قَ قَشَ كٍلِقٍ قِرَوُنَ شَ دِ سِنفٍ مَ، عَ سَ دْشْ كٌنيِ فِنّيٍ شَ دِ سِنفٍ رَ. قِرَوُنَ تَن مَنفّيَ قِمَ عَ شَ دِ مَ، كٌنيِ فِنّ تَن تَامِ رَقَلَمَ، كْنْ عٍ شَ دِ سِنفٍ بِرِن قَمَ نّ قَشَدٍ. هَلِ مِسِرَكَيٍ شَ شُرُ سٍيٍ شَ دِ سِنفٍيٍ قَشَمَ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تّمُي مِسِرَ وَ شُي ندٍ مّمَ نّ، عٍ مُ نَشَن مْولِ مّشِ تّمُي دَنفِشِيٍ، عٍ مُ نَشَن مْولِ مّمَ تّمُي نَشٍيٍ سَ قَ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نْ عِسِرَيِلَكَيٍ شْنيِ، هَلِ بَرٍ كٍرٍن مُ وٌنوٌنمَ. نَ كُي وٌ شَ عَ كٌلٌن ﭑ تَفِ رَ سَ لُشِ مِسِرَكَيٍ نُن عِسِرَيِلَكَيٍ تَفِ.]]></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2026-08-15T13:59:11Z</dcterms:created>
  <dcterms:modified xsi:type="dcterms:W3CDTF">2026-08-15T13:59:11Z</dcterms:modified>
  <dc:title>Bible.com.au: يّتّ سْتْي 11:1-10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