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قِرَوُنَ نَشَ مُنسَ نُن هَرُنَ شِلِ، عَ عَ قَلَ عٍ بّ، «وٌ سِفَ، وٌ سَ وٌ مَرِفِ عَلَتَلَ بَتُ.» عَ مَن نَشَ عٍ مَشْرِن، «ندٍيٍ نَ سِفَقٍ وٌ 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شَ عَ يَابِ، «مُشُ بِرِن سِفَمَ نّ؛ قٌنِكٍيٍ، قٌرِيٍ، شّمّيٍ، فِنّيٍ، مُشُ شَ شُرُ سٍيٍ. عَلَتَلَ شَ سَلِ شُنفبٍ 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رَوُنَ نَشَ عٍ يَابِ، «وٌ وَ مَ نّ ﭑ شَ عَ قَلَ وٌ بّ، ‹عَلَتَلَ شَ وٌ كَنتَ.› شَ ﭑ سَ عَ لُ وٌ شَ سِفَ، وٌ نُن وٌ شَ دِيٍ، ﭑ عَ كٌلٌن وٌ قٍ كٌبِ رَبَ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 تِنمَ نَ رَ. شّمّيٍ فبَنسَن نْمَ سِفَدٍ عَلَتَلَ بَتُدٍ، بَرِ مَ وٌ نَ نَن مَشْرِنشِ.» عَ تٌ فّ نَ قَلَدٍ، قِرَوُنَ نَشَ عٍ كٍ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مُنسَ بّ، «عِ بّلّشّ عِتَلَ مِسِرَ بْشِ شُن مَ، كَتٌييٍ شَ قَ. عٍ شَ بُرّشّ شِندٍ بِرِن دٌن بَلَبَلَنيِ مُ نَشٍيٍ لِ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شَ عَ شَ يِسُشُوُرِ عِتَلَ مِسِرَ بْشِ شُن مَ، عَلَتَلَ قَ قٌيٍ رَ مِنِ يَنيِ نُن كْي كٍرٍن كُي كٍلِقٍ سٌفٍتٍدٍ. نَ كُيٍ عِبَ، نَ قٌيٍ نُ بَرَ قَ كَتٌي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شٍيٍ دِن مِسِرَ بْشِ بِرِن نَ. كَتٌييٍ فبٍفبٍ نَشَ لُ مِسِرَ يِرٍ بِرِن. هَن يَ نَ قٍ مَنِيّ مُ تٌشِ، عَ مَن مُ تٌمَ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بْشِ بِرِن مَكٌتٌ هَن عَ عِقْورْ. عٍ نَشَ بُرّشّ شِندٍ نُن وُرِ بٌفِ بِرِن دٌن بَلَبَلَنيِ مُ نَشَن لِشِ. بُرّشّ شِندٍ يٌ مُ لُ وُرِيٍ نُن سَنسِيٍ كْن نَ مِسِرَ بْشِ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قِرَوُنَ نَشَ مُنسَ نُن هَرُنَ شِلِ مَقُرٍن. عَ نَشَ عَ قَلَ عٍ بّ، «ﭑ بَرَ يُنُبِ سْتْ وٌ مَرِفِ عَلَتَلَ رَ، ﭑ بَرَ هَاكّ سْتْ وٌ قَ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دِحّ ﭑ مَ، وٌ شَ وٌ مَرِفِ عَلَتَلَ مَشَندِ عَلَكٌ عَ شَ يِ تْورّ بَ ﭑ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كَنّ سٌلٌمَسَشَن ندٍ؛ كَ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سَ نَشَ كٍلِ قِرَوُنَ يِرٍ، عَ نَشَ عَلَتَلَ مَشَ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نَشَ تُرُننَادّ قٌيٍ رَ مِنِ، عَ كَتٌي بِرِن تُتُن سٌفٍفٌرٌدٍ، عَ سَ عٍ رَ سِن شُلُنيُمِ بَا مَ. هَلِ كَتٌي كٍرٍن مُ لُ مِسِ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دَنفِ شَنبِ عَلَتَلَ نَشَ قِرَوُنَ شَشِلِ رَشْرْشْ، عَلَكٌ عَ نَشَ عِسِرَيِلَكَيٍ بّحِن.مَنكَنّ سٌلٌمَنَانِ ندٍ؛ دِ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عَلَتَلَ نَشَ عَ قَلَ مُنسَ بّ، «عِ بّلّشّ عِتَلَ كٌورٍ مَ، دِ مِ بِنيٍ شَ سِن مِسِرَ بْ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تٌ نَ رَبَ، دِ مِ بِنيٍ نَشَ سِن مِسِرَ بْشِ بِرِن مَ. شِ سَشَن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مُ نْ عَ بٌورٍ تٌدٍ، مِشِ مُ نْ كٍلِدٍ عَ شْنيِ. كْنْ عِسِرَيِلَكَيٍ نُ سَبَتِشِ دّننَشّ، مّننِ تَن عِيَلَ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قِرَوُنَ نَشَ مُنسَ شِلِ، عَ عَ قَلَ عَ بّ، «وٌ شَ سِفَ عَلَتَلَ بَتُدٍ. وٌ نْمَ وٌ شَ دِيٍ نُن وٌ شَ فِنّيٍ شَنِندٍ، كْنْ وٌ شَ وٌ شَ شُرُ سٍيٍ تَن لُ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سَ نَشَ عَ يَابِ، «عِ شَ تِن مُشُ شَ شُرُ سٍيٍ شَنِن مُشُ نَشٍيٍ بَمَ سّرّشّ رَ مُشُ مَرِفِ عَلَتَلَ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شَ فْورّ بِرِن شَ سِفَ. هَلِ كٍرٍن مُ لُمَ بٍ. ندٍيٍ بَمَ سّرّشّ نَن نَ مُشُ مَرِفِ عَلَتَلَ بّ، كْنْ مُشُ مُ عَ كٌلٌن سِندٍن شُرُ سٍيٍ مُندُن رَوَلِمَ نَ كُي، قٌ مُشُ شَ سٌ نَا.»]]></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دَنفِ شَنبِ عَلَتَلَ نَشَ قِرَوُنَ شَشِلِ رَشْرْشْ، عَ مُ تِن عٍ بّحِ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 «سِفَ قِرَوُنَ يِرٍ، بَرِ مَ ﭑ تَن نَن عَ شَشِلِ نُن عَ شَ كُنتِفِيٍ شَشِلِ رَشْرْشْ، عَلَكٌ ﭑ شَ ﭑ مَ تْنشُمَ مَكَابَشِيٍ مَسٍن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قِرَوُنَ نَشَ عَ قَلَ مُنسَ بّ، «كٍلِ ﭑ شُن مَ! عِ يّتّ رَتَنفَ تِقٍ رَ ﭑ يَ عِ سْنْن. شَ ﭑ عِ تٌ بٍ، ﭑ عِ قَشَمَ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سَ نَشَ عَ يَابِ، «عَ شَ رَبَ عَلْ عِ عَ قَلَ كِ نَشّ. عِ مُ ﭑ تٌمَ سْنْ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فبَلٌي نَشَن دْشْمَ مِسِرَكَيٍ مَ، وٌ شَ نَ قَلَ وٌ شَ دِيٍ نُن وٌ شَ مَمَدِيٍ بّ، عَلَكٌ وٌ شَ عَ كٌلٌن، ﭑ تَن نَن عَلَتَ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ن هَرُنَ نَشَ سِفَ قِرَوُنَ شْنيِ، عٍ عَ قَلَ عَ بّ، «عِسِرَيِلَ مَرِفِ عَلَتَلَ شَ مَسٍنيِ نَن يَ، ‹عِ تٌندِ مَ عِ يّتّ مَفٌرٌدٍ ﭑ بّ هَن مُن تّمُي؟ عِ شَ ﭑ مَ حَمَ بّحِن، عٍ شَ سِفَ ﭑ بَتُ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عِ مُ عٍ بّحِن، تِنَ ﭑ كَتٌي رَدِنمَ نّ عِ شَ بْشِ بِرِ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بْشِ فبَاتَ مَكٌتٌمَ نّ، عٍ سَنسِ نُن وُرِ بِلِ بِرِن دٌنمَ نّ بَلَبَلَنيِ مُ نَشٍيٍ لِ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مَ سٌدٍ عِ تَن، عِ شَ كُنتِفِيٍ، نُن مِسِرَكَيٍ بِرِن شَ بَنشِيٍ كُي، عَلْ وٌ بٍنبَيٍ مُ نُ عَ تٌشِ كِ نَشّ كَبِ مِسِرَ قْلّ.›» مُنسَ تٌ فّ نَ قَلَدٍ، عَ نَشَ عَ كٌبٍ سٌ، عَ مِنِ قِرَوُنَ شْ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رَوُنَ شَ كُنتِفِيٍ نَشَ عَ قَلَ عَ بّ، «يِ شّمّ وٌن تْورْ مَ هَن مُن تّمُي؟ عِ شَ عَ شَ حَمَ بّحِن عَلَكٌ عٍ شَ سِفَ عٍ مَرِفِ عَلَتَلَ بَتُدٍ. هَن يَ عِ مُ عَ كٌلٌن مِسِرَ نَ سْنتْقٍ نّ؟»]]></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2026-06-10T17:27:31Z</dcterms:created>
  <dcterms:modified xsi:type="dcterms:W3CDTF">2026-06-10T17:27:31Z</dcterms:modified>
  <dc:title>Bible.com.au: يّتّ سْتْي 10:1-29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