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سْتْي 1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كَيٍ شَ كٌنيِيَ مِسِرَ بْشِ م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شَ دِيٍ شِلِيٍ نَن يَ، نَشٍيٍ عٍ بَبَ يَشُبَ مَتِ مِسِرَ بْشِ مَ، عَ نُن عٍ شَ دٍنبَيَيٍ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رُبٍن، سِمٍيْن، لٍوِ، يُدَ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َكَرِ، سَبُلٌن، بُنيَمِن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َ، نَقَتَلِ، فَدِ، نُن عَسٍر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شُبَ شَ دِيٍ نُن عَ شَ مَمَدِيٍ نُ لَنشِ مِشِ تٌنفٌ سٌلٌقٍرٍ نَن مَ. عَ شَ دِ يُسُقُ حَن نُ بَرَ سِفَ مِسِ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سُقُ نُن عَ نفَشَكٍرٍنيِيٍ دَنفِ شَنبِ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كَيٍ نَشَ يِرِوَ مِسِرَ بْشِ مَ، عٍ سّنبّ نُ لُمَ شُن مَسَ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وَشَتِ مَنفّ فبّتّ نَن نُ نَ مِسِرَ شُن مَ، نَشَن مُ يُسُقُ كٌلٌ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قَلَ عَ شَ حَمَ بّ، «وٌ عَ تٌ، عِسِرَيِلَكَيٍ يِرِوَشِ كِ نَشّ، عَ بَرَ قِندِ كْنتْقِلِ رَ وٌن بّ. عٍ بَرَ دَنفِ وٌن 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شَ كْوتَ ندٍ رَبَ عَلَكٌ عٍ نَشَ وُيَ سْنْن. شَ نَ مُ، فٍرٍ تّمُي، عٍ قَمَ نّ كَقُدٍ وٌن يَشُييٍ مَ، عٍ كٍلِ وٌن شُن مَ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مَنفّ نَشَ عٍ قِندِ كٌنيِيٍ رَ، عَ وَلِ شْرْشْي دْشْ عٍ مَ ثِتٌمِ نُن رَ مٍسٍسِ تَايٍ تِقٍ رَ. مِسِرَ مَنفّ قِرَوُنَ نُ دٌنسٍ مَلَنمَ نَ تَايٍ نَن كُي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وَلِ شْرْشْي نُ دْشْمَ عٍ مَ كِ نَشّ، عٍ مَن نُ سِفَمَ فبٌ رَ نَ كِ نّ، هَن مِسِرَكَيٍ بْحّ نَشَ رَحَاشُ عٍ مَ عِسِرَيِلَكَيٍ شَ ق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سِرَكَيٍ نَشَ عٍ رَوَلِ عَ حَاش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عٍ تْورْ وَلِ شْرْشْي رَ عَلْ بِرِكِ بْنبْقٍ نُن شّيٍ رَوَلِقٍ. عٍ نَشَ كٌنيِيَ حَاشِ دْشْ عٍ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سِرَ مَنفّ نَشَ عِسِرَيِلَكَيٍ شَ دِرَ سُشُييٍ سِقِرَ نُن ثُوَ يَمَرِ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نَ عِسِرَيِلَ فِنّ شَ دِ رَ سُشُ، شَ شّمّ نَن عَ رَ، وٌ عَ قَشَ كٍرٍن نَ. شَ فِنّ نَن عَ رَ، وٌ شَ عَ لُ عَ شَ بَلٌ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دِرَ سُشُييٍ تٌ نُ فَاشُمَ عَلَ يَ رَ، عٍ مُ نُ مِسِرَ مَنفّ شَ يَامَرِ رَبَتُمَ. عٍ نَشَ دِ شّمّمَيٍ لُ عٍ شَ بَلٌ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نَشَ دِرَ سُشُييٍ شِلِ، عَ نَشَ عٍ مَشْرِن، «مُنقٍ رَ وٌ دِ شّمّيٍ لُمَ، عٍ شَ بَلٌ؟»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رَ سُشُييٍ نَشَ قِرَوُنَ يَابِ، «عِسِرَيِلَ فِنّيٍ سّنبّ فبٌ مِسِرَ فِنّيٍ بّ. بٍينُ دِرَ سُشُي شَ عٍ يِرٍ لِ، عٍ حَن بَرَ دِ بَرِ.»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 هِننّ نَ دِرَ سُشُييٍ رَ. عِسِرَيِلَ حَمَ نَشَ وُيَ دَنفِقٍ عَ سِنفٍ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رَ سُشُييٍ تٌ فَاشُ عَلَ يَ رَ، عَلَ نَشَ دِيٍ قِ عٍ قَن 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، قِرَوُنَ نَشَ عَ شَ حَمَ بِرِن يَمَرِ، «وٌ عِسِرَيِلَكَيٍ شَ دِيْرّ شّمّيٍ وٌلِ نِلِ شُرٍ مَ، كْنْ وٌ عٍ شَ دِ فِنّيٍ تَن لُ، عٍ شَ بَلٌ.»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2026-10-19T10:56:05Z</dcterms:created>
  <dcterms:modified xsi:type="dcterms:W3CDTF">2026-10-19T10:56:05Z</dcterms:modified>
  <dc:title>Bible.com.au: يّتّ سْتْي 1:1-22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