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948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ّتّ سْتْي 1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وَشَتِ مَنفّ فبّتّ نَن نُ نَ مِسِرَ شُن مَ، نَشَن مُ يُسُقُ كٌلٌن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َشَ عَ قَلَ عَ شَ حَمَ بّ، «وٌ عَ تٌ، عِسِرَيِلَكَيٍ يِرِوَشِ كِ نَشّ، عَ بَرَ قِندِ كْنتْقِلِ رَ وٌن بّ. عٍ بَرَ دَنفِ وٌن نَ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ن شَ كْوتَ ندٍ رَبَ عَلَكٌ عٍ نَشَ وُيَ سْنْن. شَ نَ مُ، فٍرٍ تّمُي، عٍ قَمَ نّ كَقُدٍ وٌن يَشُييٍ مَ، عٍ كٍلِ وٌن شُن مَ.»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كُي، مَنفّ نَشَ عٍ قِندِ كٌنيِيٍ رَ، عَ وَلِ شْرْشْي دْشْ عٍ مَ ثِتٌمِ نُن رَ مٍسٍسِ تَايٍ تِقٍ رَ. مِسِرَ مَنفّ قِرَوُنَ نُ دٌنسٍ مَلَنمَ نَ تَايٍ نَن كُي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وَلِ شْرْشْي نُ دْشْمَ عٍ مَ كِ نَشّ، عٍ مَن نُ سِفَمَ فبٌ رَ نَ كِ نّ، هَن مِسِرَكَيٍ بْحّ نَشَ رَحَاشُ عٍ مَ عِسِرَيِلَكَيٍ شَ قٍ رَ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سِرَكَيٍ نَشَ عٍ رَوَلِ عَ حَاشِ رَ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نَشَ عٍ تْورْ وَلِ شْرْشْي رَ عَلْ بِرِكِ بْنبْقٍ نُن شّيٍ رَوَلِقٍ. عٍ نَشَ كٌنيِيَ حَاشِ دْشْ عٍ مَ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سِرَ مَنفّ نَشَ عِسِرَيِلَكَيٍ شَ دِرَ سُشُييٍ سِقِرَ نُن ثُوَ يَمَرِ،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وٌ نَ عِسِرَيِلَ فِنّ شَ دِ رَ سُشُ، شَ شّمّ نَن عَ رَ، وٌ عَ قَشَ كٍرٍن نَ. شَ فِنّ نَن عَ رَ، وٌ شَ عَ لُ عَ شَ بَلٌ.»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دِرَ سُشُييٍ تٌ نُ فَاشُمَ عَلَ يَ رَ، عٍ مُ نُ مِسِرَ مَنفّ شَ يَامَرِ رَبَتُمَ. عٍ نَشَ دِ شّمّمَيٍ لُ عٍ شَ بَلٌ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سِرَيِلَكَيٍ شَ كٌنيِيَ مِسِرَ بْشِ مَ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نفّ نَشَ دِرَ سُشُييٍ شِلِ، عَ نَشَ عٍ مَشْرِن، «مُنقٍ رَ وٌ دِ شّمّيٍ لُمَ، عٍ شَ بَلٌ؟»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ِرَ سُشُييٍ نَشَ قِرَوُنَ يَابِ، «عِسِرَيِلَ فِنّيٍ سّنبّ فبٌ مِسِرَ فِنّيٍ بّ. بٍينُ دِرَ سُشُي شَ عٍ يِرٍ لِ، عٍ حَن بَرَ دِ بَرِ.»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نَشَ هِننّ نَ دِرَ سُشُييٍ رَ. عِسِرَيِلَ حَمَ نَشَ وُيَ دَنفِقٍ عَ سِنفٍ رَ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ِرَ سُشُييٍ تٌ فَاشُ عَلَ يَ رَ، عَلَ نَشَ دِيٍ قِ عٍ قَن مَ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تّمُي، قِرَوُنَ نَشَ عَ شَ حَمَ بِرِن يَمَرِ، «وٌ عِسِرَيِلَكَيٍ شَ دِيْرّ شّمّيٍ وٌلِ نِلِ شُرٍ مَ، كْنْ وٌ عٍ شَ دِ فِنّيٍ تَن لُ، عٍ شَ بَلٌ.»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سِرَيِلَ شَ دِيٍ شِلِيٍ نَن يَ، نَشٍيٍ عٍ بَبَ يَشُبَ مَتِ مِسِرَ بْشِ مَ، عَ نُن عٍ شَ دٍنبَيَيٍ؛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رُبٍن، سِمٍيْن، لٍوِ، يُدَ،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سَكَرِ، سَبُلٌن، بُنيَمِن،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َنَ، نَقَتَلِ، فَدِ، نُن عَسٍرِ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شُبَ شَ دِيٍ نُن عَ شَ مَمَدِيٍ نُ لَنشِ مِشِ تٌنفٌ سٌلٌقٍرٍ نَن مَ. عَ شَ دِ يُسُقُ حَن نُ بَرَ سِفَ مِسِرَ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ُسُقُ نُن عَ نفَشَكٍرٍنيِيٍ دَنفِ شَنبِ،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سِرَيِلَكَيٍ نَشَ يِرِوَ مِسِرَ بْشِ مَ، عٍ سّنبّ نُ لُمَ شُن مَسَ رَ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0">
  <a:themeElements>
    <a:clrScheme name="Theme10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2026-06-15T08:46:54Z</dcterms:created>
  <dcterms:modified xsi:type="dcterms:W3CDTF">2026-06-15T08:46:54Z</dcterms:modified>
  <dc:title>Bible.com.au: يّتّ سْتْي 1:1-22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