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كْسِ وٌ نَشَن نَبَمَ، وٌ شَ كّيدِ سّبّ ﭑ شِلِ رَ، نَشَن نْمَ يُوِقِيٍ شَ قٍ قَندٍ. وٌ شَ ﭑ مَ مَنفّ تْنشُمَ سَ عَ مَ، بَرِ مَ شَ ﭑ مَ تْنشُمَ نَ عَ مَ، نَ يَامَرِ مُ نْمَ مَسَرَ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لْشْي يَتِ، عٍ نَشَ سّبّلِتِيٍ مَشِلِ. مٌرٌدٍكَيِ نَشَ يَامَرِ قِ عٍ مَ نَشَن نَبَمَ يُوِقِيٍ شَ قٍ رَ. عٍ نَشَ نَ بَتَاشّ سّبّ مَنفّ رَ سِمَيٍ، فٌمِنَيٍ، نُن مَنفّدِيٍ بِرِن مَ نَشٍيٍ نُ نَ بْشِ كّمّ مْشْحّن نُن سٌلٌقٍرٍ شُن مَ، كٍلِقٍ عِنِديَ مَ، هَن عٍتِيٌثِ. كَنكَن فبٍ نُ سّبّشِ عَ شَ سّبّلِ كِ مَ نُن عَ بَرِ شُي رَ. يُوِقِيٍ قَن نَشَ عٍ فبٍ سْتْ عٍ شَ سّبّلِ كِ مَ نُن عٍ بَرِ شُي رَ. نَ رَبَ كِكٍ سَشَن ندٍ نّ، كِكٍ نَشَن شِلِ «سِقَن،» نَ شِ مْشْحّن نُن سَشَن ندٍ لْشْ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بَتَاشّيٍ نَشَ سّبّ مَنفّ شِلِ رَ، عَ شَ تْنشُمَ نَشَ سَ عٍ مَ. شّيرَ نَشٍيٍ نُ لَن عٍ شَ بَتَاشّيٍ رَ سَنبَ، نٍيٍ نَشَ سِفَ عٍ فِ رَ مَنفّ شَ سٌي قَنيِيٍ 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شَ كّيدِ عَ مَسٍن نّ، يُوِقِيٍ نْمَ عٍ مَلَندٍ عٍ شَ عٍ يّتّ شُن مَفٍرٍ. شَ مِشِ يٌ وَ مَ عٍ فٍرٍقٍ، مَنفّ بَرَ تِن يُوِقِيٍ شَ عٍ قَشَ، عٍ نُن عٍ شَ فِنّيٍ نُن عٍ شَ دِيٍ. عٍ مَن نْمَ عٍ هَرِفٍ بِرِن تٌنفٌ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 يَامَرِ نُ لَنشِ عَ شَ رَبَ مَنفّ عَسُيٍرُ سُ شَ مَنفّيَ بِرِن كُي، عَدَ كِكٍ، حّ كِكٍ قُ نُن قِرِن ندٍ، عَ شِ قُ نُن سَشَن ندٍ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يَامَرِ نُ سّبّشِ كّيدِيٍ مَ، بْشِ يٌ بْشِ شَ عٍ فبٍ سْتْ عَلَكٌ بِرِن شَ عَ كٌلٌن، يُوِقِيٍ قَن شَ رّدِ عٍ فبٍحْشْدٍ عٍ يَشُي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تٌ يَامَرِ قِ، شّيرَيٍ نَشَ سِفَ عٍ فِ رَ مَنفّ شَ سٌي قَنيِيٍ قَرِ. يِ يَامَرِ نَشَ شَرَن سُسٍ مَنفَتَا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رٌدٍكَيِ نَشَ مِنِ مَنفّ شَ بَنشِ كُي، مَنفّ دُفِ قْورّ نُن عَ قِيشّ رَفٌرٌشِ عَ مَ، مَنفّ تْنشُمَ شّيمَ دَاشِ دْشْشِ عَ شُن مَ، نُن دٌنمَ شُنفبٍ فبٍيلِ رَفٌرٌشِ عَ مَ. سُسٍكَيٍ بِرِن نَشَ سّيوَ، عٍ عٍ شُي رَتٍ حّلّشِن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وِقِيٍ نَشَ سّيوَ كِ قَنيِ رَ عٍ شَ شُننَكٍلِ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رٍ بِرِن نُن تَا بِرِن مَنفّ شَ يَامَرِ شَرَنشِ دّننَشّ، يُوِقِيٍ نَشَ شُلُنيِ تِ سّيوّ كُي. مِشِ وُيَشِ نَشٍيٍ كٍلِشِ سِ فبّتّيٍ يَ مَ، عٍ نَشَ عٍ يّتّ قِندِ يُوِقِيٍ رَ، بَرِ مَ عٍ نُ بَرَ فَاشُ عٍ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وِقِيٍ شُننَكٍلِ سْ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 مَنفّ عَسُيٍرُ سُ نَشَ يُوِقِيٍ يَشُي هَمَن شَ سٍ بِرِن قِ مَنفّ فِنّ عٍسِتَ مَ. مٌرٌدٍكَيِ نَشَ عَ يّتّ مَسٍن مَنفّ بّ، بَرِ مَ عٍسِتَ نُ بَرَ عَ قَلَ مَنفّ بّ عَ مٌرٌدٍكَيِ قِندِشِ عَ تَارَ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نَشَ عَ شَ تْنشُمَ بَ عَ يّتّ بّلّشّ رَ، عَ نَشَن نَسُشُ هَمَن يِ، عَ عَ سٌ مٌرٌدٍكَيِ يِ رَ. عٍسِتَ نَشَ هَمَن هَرِفٍ بِرِن تَشُ مٌرٌدٍكَ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عٍسِتَ نَشَ عَ مَقٍلٍن مَنفّ بُن مَ، عَ عَ مَيَندِ عَ نَشَ هَمَن عَفَفَكَ وَشْنقٍ كٌبِ رَبَ يُوِقِ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 عَ شَ مَنفّيَ سَوُرِ شّيمَ دَاشِ عِتَلَ عٍسِتَ مَبِرِ. نَ نَن عَ نِيَ عٍسِتَ نَشَ كٍلِ عَ تِ عَ يَ 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مَسٍن عَ بّ، «مَنفّ، شَ عِ تِن، شَ ﭑ مَ قٍ رَقَن عِ مَ، شَ عِ بَرَ نَتّ تٌنفٌ، شَ عِ ﭑ شَنُشِ يَندِ عِ شَ كّيدِ سّبّ نَشَن هَمّدَتَ شَ دِ عَفَفَكَ هَمَن شَ يَامَرِ كَنَمَ، يَامَرِ نَشَن قِ يُوِقِيٍ قَشَقٍ رَ عِ شَ مَنفّيَ بِرِن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ن مُ نْمَ ﭑ يَ تِدٍ ﭑ مَ مِشِيٍ رَ تْورّ نُن فبَلٌي شَ عٍ سْ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وَ، مَنفّ عَسُيٍرُ سُ نَشَ عَ مَسٍن مَنفّ فِنّ عٍسِتَ نُن يُوِقِ مٌرٌدٍكَيِ بّ، «ﭑ بَرَ هَمَن قَشَ، بَرِ مَ عَ نُ وَ مَ يُوِقِيٍ هَلَكِقٍ نّ. ﭑ مَن بَرَ هَمَن هَرِفٍ قِ عٍسِتَ مَ.]]></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2026-08-15T13:56:35Z</dcterms:created>
  <dcterms:modified xsi:type="dcterms:W3CDTF">2026-08-15T13:56:35Z</dcterms:modified>
  <dc:title>Bible.com.au: عٍسِتَ شَ تَرُشُي 8:1-17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