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تَ شَ تَرُشُي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 بَرَ تِن عَ رَ، عَ شْلِ ﭑ مَ وٌ نُن هَمَن مَن شَ قَ ﭑ شْنيِ تِنَ. نَ تّمُي، وٌن نَ فّ وٌن دّفٍدٍ، ﭑ نَ ﭑ وَشْنقٍ قَلَمَ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لْشْي هَمَن نُ سّيوَشِ كِ قَنيِ، كْنْ عَ تٌ مٌرٌدٍكَيِ تٌ مَنفّ شَ بَنشِ سٌدٍ دّ رَ، عَ بْحّ نَشَ تٍ عَ حَاشِ رَ، بَرِ مَ مٌرٌدٍكَيِ تٌندِشِ عَ بِنيَدٍ، عَ مُ فَاشُشِ عَ يَ رَ قٍ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هَمَن نَشَ عَ سَبَرِ، عَ فبِلٍن عَ شْنيِ. مّننِ عَ نَشَ عَ بٌورٍيٍ نُن عَ شَ فِنّ سّرّ سِ شِ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يّتّ عِفبٌ قْلْ عَ شَ نَاقُلِ شَ قٍ رَ، عَ شَ دِ وُيَشِ شَ قٍ رَ، نُن عَ تِدٍ شَ قٍ رَ، مَنفّ نَشَن قِشِ عَ مَ كُنتِفِيٍ نُن مَنفّدِيٍ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مَن نَشَ عَ قَلَ عٍ بّ، «سَقٍ نَ بِرِن شُن مَ، مَنفّ فِنّ عٍسِتَ ﭑ تَن كٍرٍن نَن شِلِ، عَ مُشُ نُن مَنفّ شَ سَ مُشُ دّفٍ عَ شْنيِ تٌ. تِنَ قَن، مُشُ مَن سِفَمَ نّ نَ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 بِرِن مُ قِندِ مَ سّيوّ رَ ﭑ بّ، دَنمِ ﭑ نَ يُوِقِ مٌرٌدٍكَيِ تٌمَ مَنفّ شَ بَنشِ سٌدٍ دّ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فِنّ سّرّ سِ نُن عَ بٌورٍيٍ نَشَ عَ قَلَ عَ بّ، «عِ نَشَن نَبَمَ، تِنَ فّيسّفّ، عِ شَ وُرِ كُيٍ نْنفْن يَ تٌنفٌ سُولِ تِ، عِ قَ مَنفّ مَيَندِ مٌرٌدٍكَيِ شَ فبَكُ نَ كْن نَ. نَ كُي وٌ نُن مَنفّ سِفَمَ نّ عٍسِتَ شْنيِ سّيوّ كُي.» نَ قٍ نَشَ رَقَن هَمَن مَ كِ قَنيِ رَ، عَ قَ نَ وُرِ تِ نَ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تَ سِفَقٍ مَنفّ عَسُيٍرُ سُ شْ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نيِ شِ سَشَن ندٍ، عٍسِتَ نَشَ عَ مَشِرِ مَنفّ فِنّ دُفِيٍ رَ، عَ سَ سِفَ مَنفّ يِرٍ. مَنفّ نُ دْشْشِ عَ شَ كِبَنيِ كُي، عَ يَ تِشِ نَادّ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مَنفّ فِنّ عٍسِتَ تٌ، عَ تِشِ نَا، عَ شَ قٍ نَشَ رَقَن عَ مَ. مَنفّ نَشَ عَ شَ سَوُرِ شّيمَ دَاشِ عِتَلَ عَ بّ، عٍسِتَ نَشَ عَ بّلّشّ دِن نَ سَوُرِ شُ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نَشَ عَ مَشْرِن، «مَنفّ فِنّ عٍسِتَ، مُنسٍ نِيَشِ؟ عِ وَ مَ مُنسٍ شْن مَ؟ ﭑ مُ تٌندِ مَ، هَلِ عِ وَ مَ ﭑ مَ مَنفّيَ تَفِ نَن شْ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تَ نَشَ عَ يَابِ، «مَنفّ، شَ عَ سَ عِ كّنّن، ﭑ وَ مَ عَ شْن مَ وٌ نُن هَمَن شَ قَ ﭑ شْنيِ تٌ، وٌن بِرِن شَ وٌن دّفٍ عَ قَنيِ رَ عِ شَ بِنيّ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 شّيرَ رَ سِفَ هَمَن مَ كٍرٍن نَ، عَلَكٌ عٍ شَ سَ عٍسِتَ وَشْنقٍ رَ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نُن هَمَن نَشَ سِفَ عٍسِتَ شْنيِ، عٍ عٍ دّفٍ يِرٍ كٍرٍن. عٍ نُ نَ وّنِ مِنقٍ تّمُي نَشّ، مَنفّ نَشَ عٍسِتَ مَشْرِن، «عٍسِتَ، عِ وَ مَ نَشَن شْن مَ، عَ قَلَ ﭑ بّ. ﭑ مُ تٌندِ مَ. عِ وَشْنقٍ نَ مُنسٍ رَ؟ هَلِ عِ وَ مَ ﭑ مَ مَنفّيَ تَفِ نَن شْن مَ، ﭑ عَ سٌمَ نّ عِ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تَ نَشَ مَنفّ يَابِ، عَ نَشّ، «ﭑ وَ مَ نَشَن شْن مَ،]]></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2026-06-13T21:23:08Z</dcterms:created>
  <dcterms:modified xsi:type="dcterms:W3CDTF">2026-06-13T21:23:08Z</dcterms:modified>
  <dc:title>Bible.com.au: عٍسِتَ شَ تَرُشُي 5:1-14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