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27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تَ شَ تَرُشُي 10: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رٌدٍكَيِ نُن مَنفّ عَسُيٍرُ سُ سّن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عَسُيٍرُ سُ نَشَ دُوتِ مَشِلِ مِشِ بِرِن مَ، كٍلِقٍ شَرٍ مَ هَن سُرِ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سّنبّ نُن عَ شَ لِمَنِيَ بِرِن سّبّشِ ثٍرِ سٍ نُن مٍدِيَ مَنفّيٍ شَ تَرُشُي كُي. مٌرٌدٍكَيِ تِدٍ فبٌ كِ، نَ قَن سّبّشِ نَ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رٌدٍكَيِ يُوِقِ نَشَ قِندِ مَنفّ عَسُيٍرُ سُ شَ مِشِ شُنفبٍ رَ، عَ مَن نَشَ قِندِ مِشِ كّندّ رَ يُوِقِيٍ بّ. عٍ نَشَ عَ شَنُ كِ قَنيِ، بَرِ مَ عَ نُ وَلِ قَنيِ رَبَمَ عٍ بّ عَلَكٌ يُوِقِيٍ شَ قٍ شَ سِفَ يَرٍ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2026-05-26T11:55:09Z</dcterms:created>
  <dcterms:modified xsi:type="dcterms:W3CDTF">2026-05-26T11:55:09Z</dcterms:modified>
  <dc:title>Bible.com.au: عٍسِتَ شَ تَرُشُي 10:1-3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