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شَسَبِ نَشَن عٍ كّنّن، عٍ نَشَ نَ مِن، بَرِ مَ مَنفّ نُ بَرَ عَ شَ وَلِكّيٍ يَمَرِ، عٍ شَ مِشِيٍ وَشْنقٍ رَ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فِنّ قَسَتِ قَن نَشَ شُلُنيِ تِ فِنّيٍ بّ مَنفّ عَسُيٍرُ سُ شَ بَن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لُنيِ شِ سٌلٌقٍرٍ ندٍ، مَنفّ عَسُيٍرُ سُ تٌ سِيسِ وّنِ رَ، عَ نَشَ عَ شَ بَتُلَ سٌلٌقٍرٍ شِلِ. يِ شّمّ سٌلٌقٍرٍ نُ شِلِ مٍهُمَن، بِسِتَ، شَرَبٌنَ، بِفِتَ، عَبَفِتَ، سّتَرِ، نُن كَرَكَ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 عَ قَلَ عٍ بّ، عٍ شَ قَ مَنفّ فِنّ قَسَتِ رَ عَ شْن مَ. عَ شَ عَ مَشِرِ عَ قَنيِ رَ، مَنفّ فِنّ تْنشُمَ شَ دْشْ عَ شُن مَ، عَلَكٌ حَمَ نُن مَنفّدِ بِرِن شَ عَ شَ تٌقَنيِ تٌ. فِنّ تٌقَنيِ نَن نُ نَ قَسَ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مَنفّ فِنّ قَسَتِ نَشَ تٌندِ مَنفّ شَ يَامَرِ رَ، شّيرَيٍ نَشَن مَسٍن عَ بّ. نَ نَشَ مَنفّ شْنْ كِ قَ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وَ، مَنفّ نَشَ عَ شَ لْننِلَ سٌلٌقٍرٍ شِلِ نَشٍيٍ نُ سّرِيّ نُن نَامُنيِ كٌلٌن عَ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مَنفّدِ سٌلٌقٍرٍ نَن يَ؛ كَسّنَ، سّتَرَ، عَدَ مَتَ، تَرَ سِسِ، مّرّ سِ، مَرَ سٍنَ، نُن مٍمُكَن. يِ مٍدِيَكَيٍ نُن ثٍرِ سٍكَيٍ تِدٍ نُ فبٌ بِرِن بّ، بَرِ مَ عٍ تَن نَن نُ نَ مَنفّ سّيتِ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نَشَ عٍ مَشْرِن، «ﭑ تَن مَنفّ عَسُيٍرُ سُ بَرَ شّيرَيٍ رَ سِفَ مَنفّ فِنّ قَسَتِ مَ عَ شَ قَ، كْنْ عَ بَرَ تٌندِ ﭑ مَ يَامَرِ سُشُدٍ. سّرِيّ كِ مَ، عَ لَنمَ ﭑ شَ مُنسٍ رَبَ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مُكَن نَشَ عَ مَسٍن مَنفّ نُن مَنفّدِيٍ بّ، «مَنفّ فِنّ قَسَتِ مُ قٍ حَاشِ رَبَشِ عِ تَن مَنفّ فبَنسَن شَ رَ، عَ مَن بَرَ قٍ حَاشِ رَبَ مَنفّدِيٍ نُن حَمَيٍ رَ نَشٍيٍ نَ عِ شَ مَنفّيَ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نّيٍ نَ عَ مّ تّمُي نَشّ، مَنفّ فِنّ بَرَ عَ شَ مْرِ مَتَندِ، بْشِ فِنّيٍ بِرِن قَن لُمَ نّ عٍ شَ مْرِيٍ مَتَندِ رَ. فِنّيٍ عَ قَلَمَ نّ، ‹مَنفّ عَسُيٍرُ سُ شّيرَ رَ سِفَ نّ مَنفّ فِنّ قَسَتِ مَ عَ شَ قَ، كْنْ عَ مُ 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فِنّ قَسَتِ تٌندِقٍ مَنفّ عَسُيٍرُ سُ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رِ سٍ نُن مٍدِيَ مَنفّدِيٍ شَ فِنّيٍ نَ يِ قٍ مّ تّمُي نَشّ، عٍ قَن تٌندِ مَ نّ عٍ شَ مْرِيٍ بِنيَدٍ. نَ نَ رَبَ مَرَحَاشُي نُن بِنيَتَرٍحَ مُ حْ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شَ عِ بَرَ تِن، عَ لَنمَ عِ شَ مَنفّ فِنّ قَسَتِ يَمَرِ عَ نَشَ قَ عِ يِرٍ سْنْن. فِنّ فبّتّ تٌنفٌ نَشَن قِسَ عَ بّ، نَ شَ قِندِ مَنفّ فِنّ رَ. نَ يَامَرِ شَ سّبّ ثٍرِ سٍكَيٍ نُن مٍدِيَكَيٍ شَ سّرِيّ كُي، نَشَن مُ نْمَ مَسَرَ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نّ بِرِن نَ يِ يَامَرِ شُنفبٍ مّ عِ شَ مَنفّيَ بُن مَ، عٍ قَمَ نّ عٍ شَ مْرِيٍ بِنيَدٍ كِ قَنيِ رَ، كٍلِقٍ فِنّ شُرِ مَ، هَن فِنّ شُنف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مَرَ سِ نَشَ رَقَن مَنفّ نُن مَنفّدِيٍ مَ. عَسُيٍرُ سُ نَشَ عَ رَبَ عَلْ مٍمُكَن عَ قَلَ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بَتَاشّيٍ رَ سَنبَ عَ شَ بْشِ بِرِن مَ عٍ فبٍ سّبّلِ رَ نُن عٍ يّتّ بَرِ شُي رَ. نَ كّيدِ نَشّ عَ شّمّ بِرِن شَ قِندِ دٍنبَيَ شُنيِ رَ، عَ نُن عَ شَ دٍنبَيَ مِشِ بِرِن شَ عَ بَرِ شُي قَ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ندٍ نُ نَ نَشَن نُ شِلِ عَسُيٍرُ سُ. عَ شَ مَنفّيَ قْلْ عِنِدِيَ بْشِ نَن مَ، هَن عَ سَ دْشْ عٍتِيٌثِ بْشِ رَ. بْشِ كّمّ مْشْحّن نُن سٌلٌقٍرٍ نَن نُ نَ عَ شَ نْي بُ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وَشَتِ، عَ نُ دْشْشِ سُسٍ نّ، عَ شَ مَنفَتَ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نفّيَ حّ سَشَن ندٍ، عَ نَشَ شُلُنيِ تِ عَ شَ مَنفّدِيٍ نُن عَ شَ وَلِكّيٍ بّ. ثٍرِ سٍ نُن مٍدِيَ سْورِ مَنفّيٍ، كُنتِفِيٍ، نُن بْشِ فٌمِنَيٍ نَشَ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عَسُيٍرُ سُ نَشَ عَ شَ نَاقُلِ، نُن عَ شَ دَرِيّ مَسٍن عٍ بّ شِ كّمّ تٌنفٌ سٌلٌمَسَشَ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 دَنفِ، مَنفّ نَشَ شُلُنيِ تِ سُسٍكَ بِرِن بّ عَ شَ تّتّ كُي. شِ سٌلٌقٍرٍ بُن مَ، بَننَ نُن سٍتَرٍ بِرِن نَشَ قَ نَ شُلُ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بَنشِ نَشَ رَقٍ كِ قَنيِ رَ. دُفِ قِيشّيٍ نُن دُفِ قْورّيٍ نُ فبَكُشِ لُوتِ قِيشّيٍ نُن لُوتِ فبٍيلِيٍ رَ. دُفِيٍ فبَكُشِ لُوتِيٍ مَ فبٍتِ شُرُندّيٍ رَ. نَ بِرِن نُ شِرِشِ فّمّ دْشْشِ تٌقَنيِيٍ رَ. شّيمَ كِبَنيِ نُن فبٍتِ كِبَنيِ تٌقَنيِيٍ نُ نَ. بْشِ فبَاتَ نُ يَءِلَنشِ فّمّ تٌقَنيِ مْولِ مْولِ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نَشَ وّنِ فبٍفبٍ عِتَشُن مِشِيٍ مَ، عٍ شَ نَ مِن شّيمَ ثْوتِ مْولِ وُيَشِيٍ كُي.]]></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عٍسِتَ شَ تَرُشُي 1:1-22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