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قّسّ 5: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حّرّقٍ نَءِيَلَنيِ كُي]]></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كُي، وٌ تٌ بَرَ قِندِ عَلَ شَ دِ شَنُشِيٍ رَ، وٌ شَ عَ قْشِ نَن نَبَ.]]></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وٌ شَ حّرّ شَنُنتٍيَ كُي عَلْ عَلَ شَ مِشِ سُفَندِشِ وٌن شَنُشِ كِ نَشّ، عَ عَ يّتّ قِ وٌن مَ قٍ رَ، عَ قِندِ وٌن مَ سّرّشّ رَ نَشَن لَبُندّ شِرِ رَقَن عَلَ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كْنْ لَنفٌيحَ، مِلّ، نُن سّنِيّنتَرٍحَ مْولِ يٌ نَشَ لُ وٌ يِ رَ. عٍ شَ قٍ حَن نَشَ قَلَ وٌ تَفِ، بَرِ مَ نَ مُ لَن سّنِيّنتْييٍ يَ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وْيّنيِ مَسُتُرَتَرٍ، دَشُحَ وْيّنيِ، وْيّن حَاشِ، عٍ سٍسٍ نَشَ مّ وٌ تَفِ. نَ مُ لَن. وٌ شَ نُ تَنتُ وْيّنيِ نَن قَلَ وٌ بٌرٍ تَفِ.]]></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عَ كٌلٌن عَ قَنيِ رَ، عَ لَنفٌي، سّنِيّنتَرٍ، عَ نُن مِلَنتٍ نَشَن مَنِيَ كُيٍ بَتُي رَ، عٍ سٍسٍ مُ قِندِشِ كّ تٌنفٌمَ رَ عَلَ نُن عَ شَ مِشِ سُفَندِشِ شَ مَنفّيَ نِينِ بُن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نَشَ عَ لُ مِشِ يٌ شَ وٌ مَدَشُ وْيّنيِ قُقَقُ رَ. يِ يُنُبِ مْولِيٍ شَ قٍ رَ، عَلَ شَ شْنّ فٌرٌ مَ نّ مِشِيٍ مَ نَشٍيٍ مُ عَ شُي سُشُ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نَ كُي، وٌ نَشَ فبَكُ عٍ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سِنفٍ، دِ مِ نَن نُ وٌ رَ، كْنْ يَكْسِ، وٌ بَرَ قِندِ نَءِيَلَنيِ رَ مَرِفِ سَابُي رَ. وٌ شَ وٌ حّرّ عَلْ عَ لَن نَءِيَلَنيِ شَ دِيٍ شَ عٍ حّرّ كِ نَ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نَءِيَلَنيِ شَ وَلِ تٌمَ قٍ قَنيِ بِرِن، تِنشِنيِ بِرِن، نُن نْندِ بِرِن كُي.]]></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شَ كَتَ وٌ شَ كٌلٌن سْتْ قٍيٍ مَ نَشٍيٍ عَلَ كّنّن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وٌ نَشَ وٌ فبٍ رَ سٌ دِ مِ شَ وَلِ كٌبِ يَ مَ قٍوٌ! وٌ شَ نَ قٍ مْولِ رَ مِنِ كّنّ 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رِ مَ نَ مِشِ مْولِيٍ قٍ نَشٍيٍ رَبَمَ نْشُنيِ كُي، هَلِ عَ عِقَلَقٍ يّتّ مَيَا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كْنْ نَءِيَلَنيِ قٍ نَشَن بِرِن مَكّنّنمَ، عَ تٌمَ نّ يَ رَ.]]></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قٍ نَشَن بِرِن تٌمَ يَ رَ، عَ قَن بَرَ قِندِ نَءِيَلَنيِ رَ. عَ قَلَشِ نَ نَن مَ،«عِ تَن نَشَن شِقٍ، شُنُ.كٍلِ قَشَمِشِيٍ يَ مَ،عَلَ شَ مِشِ سُفَندِشِ شَ يَنبّ شَ تِ عِ مَ.»]]></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نَ كُي، وٌ مّينِ وٌ حّرّ كِ مَ. وٌ نَشَ وٌ حّرّ عَلْ شَشِلِتَرٍيٍ. وٌ شَ وٌ حّرّ نّ عَلْ شَشِلِمَيٍ.]]></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مّينِ يِ تّمُي مَ، بَرِ مَ يِ تّمُي مُ قَن.]]></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نَ نَ عَ رَ، عَ مُ لَن وٌ شَ وٌ حّرّ عَلْ شَشِلِتَرٍ. وٌ شَ كٌلٌن سْتْ مَرِفِ وَشْنقٍ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وّنِ نَشَ وٌ رَ سِيسِ، بَرِ مَ شَشِلِتَرٍحَ نَن نَ كِ. وٌ شَ كَمَلِ عَلَ شَشِلِ سّنِيّنشِ نَن 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وٌ شَ وْيّن وٌ بٌرٍ بّ سُوكِ نُن بّيتِ رَ. وٌ شَ سُوكِيٍ نُن بّيتِيٍ بَ مَرِفِ بّ نَشٍيٍ كٍلِمَ وٌ بْحّ يَتِ يَتِ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وٌ شَ تَنتُي رَ سِفَ بَبَ عَلَ مَ قٍ بِرِن شَ قٍ رَ، تّمُي بِرِن. وٌ شَ نَ رَبَ عَلَ شَ مِشِ سُفَندِشِ مَرِفِ عِسَ شِلِ سَابُي رَ.حّرّقٍ يّتّ مَفٌرٍ كُي]]></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وٌ شَ وٌ يّتّ مَفٌرٌ وٌ بٌرٍ بّ عَلَ شَ مِشِ سُفَندِشِ شَ يَرَفَاشُي كُي.]]></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فِنّيٍ، وٌ شَ وٌ يّتّ مَفٌرٌ وٌ شَ مْرِيٍ بّ، عَلْ وٌ وٌ يّتّ مَفٌرٌ مَ مَرِفِ بّ كِ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شّمّ قِندِشِ عَ شَ فِنّ شُنيِ نَن نَ، عَلْ عَلَ شَ مِشِ سُفَندِشِ قِندِشِ دَنشَنِيَتْي حَمَ شُنيِ رَ كِ نَشّ. دَنشَنِيَتْي حَمَ قَن قِندِشِ عَ قَتٍ نَن نَ، عَ بَرَ نَشَن نَكِسِ.]]></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دَنشَنِيَتْي حَمَ عَ يّتّ مَفٌرٌ مَ عَلَ شَ مِشِ سُفَندِشِ بّ كِ نَشّ، فِنّيٍ قَن لَنمَ عٍ شَ عٍ يّتّ مَفٌرٌ عٍ شَ مْرِيٍ بّ نَ كِ نّ قٍ بِرِن كُي.]]></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شّمّيٍ، وٌ شَ وٌ شَ فِنّيٍ شَنُ عَلْ عَلَ شَ مِشِ سُفَندِشِ دَنشَنِيَتْي حَمَ شَنُشِ كِ نَشّ. عَ عَ يّتّ قِ دَنشَنِيَتْي حَمَ شَ قٍ رَ]]></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عَلَكٌ عَ شَ عَ رَ سّنِيّن، عَ شَ عَ رَقِيشّ يٍ رَ مَسٍنيِ سَابُي 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شَ عَ دّنتّفّ عَ يّتّ بّ نْرّ كُي. نَ كُي، دَنشَنِيَتْي حَمَ لُمَ نّ عَلْ دُفِ تٌقَنيِ، شْسِ يٌ مُ نَ نَشَن مَ، نَشَن مُ مَتْرْحْشِ. عَ شَ سّنِيّن، تَنتَنيِ يٌ نَشَ لُ عَ مَ.]]></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شّمّيٍ لَنمَ عٍ شَ عٍ شَ فِنّيٍ شَنُ نَ مْولِ نَن نَ. عٍ شَ عٍ شَنُ عَلْ عٍ عٍ يّتّ قَتٍ شَنُشِ كِ نَشّ. نَشَن عَ شَ فِنّ شَنُمَ، عَ عَ يّتّ نَن شَنُشِ.]]></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مِشِ يٌ مُ نَ نَشَن عَ يّتّ قَتٍ شْنمَ، بَرِ مَ مِشِ بِرِن عَ يّتّ رَبَلٌمَ، عَ مّينِ عَ يّتّ قَتٍ مَ. عَلَ شَ مِشِ سُفَندِشِ قَن مّينِمَ دَنشَنِيَتْي حَمَ مَ نَ كِ نّ،]]></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بَرِ مَ وٌن قِندِشِ عَ قَتٍ سَلٌنيِيٍ نَن نَ.]]></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نَ كُي، شّمّ قَمَ نّ كٍلِدٍ عَ بَبَ نُن عَ نفَ شُن مَ، عَ عَ مَسٌ عَ شَ فِنّ رَ، عٍ قِندِ قَتٍ كٍرٍن نَ.»]]></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فُندٌ بٍلٍبٍلٍ نَن نَ كِ، كْنْ ﭑ نَ عَلَ شَ مِشِ سُفَندِشِ نُن دَنشَنِيَتْي حَمَ نَن مَ قٍ قَلَقٍ.]]></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كْنْ كَنكَن شَ عَ شَ فِنّ شَنُ عَلْ عَ يّتّ يَتِ. فِنّ قَن لَنمَ عَ شَ عَ شَ مْرِ بِنيَ.]]></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6">
  <a:themeElements>
    <a:clrScheme name="Theme5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2026-10-19T10:56:07Z</dcterms:created>
  <dcterms:modified xsi:type="dcterms:W3CDTF">2026-10-19T10:56:07Z</dcterms:modified>
  <dc:title>Bible.com.au: عٍقّسّ 5:1-33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