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نفٍ، دِ مِ نَن نُ وٌ رَ، كْنْ يَكْسِ، وٌ بَرَ قِندِ نَءِيَلَنيِ رَ مَرِفِ سَابُي رَ. وٌ شَ وٌ حّرّ عَلْ عَ لَن نَءِيَلَنيِ شَ دِيٍ شَ عٍ حّرّ كِ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ءِيَلَنيِ شَ وَلِ تٌمَ قٍ قَنيِ بِرِن، تِنشِنيِ بِرِن، نُن نْندِ بِرِ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كَتَ وٌ شَ كٌلٌن سْتْ قٍيٍ مَ نَشٍيٍ عَلَ كّنّ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شَ وٌ فبٍ رَ سٌ دِ مِ شَ وَلِ كٌبِ يَ مَ قٍوٌ! وٌ شَ نَ قٍ مْولِ رَ مِنِ كّ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رِ مَ نَ مِشِ مْولِيٍ قٍ نَشٍيٍ رَبَمَ نْشُنيِ كُي، هَلِ عَ عِقَلَقٍ يّتّ مَيَا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نَءِيَلَنيِ قٍ نَشَن بِرِن مَكّنّنمَ، عَ تٌمَ نّ 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 نَشَن بِرِن تٌمَ يَ رَ، عَ قَن بَرَ قِندِ نَءِيَلَنيِ رَ. عَ قَلَشِ نَ نَن مَ،«عِ تَن نَشَن شِقٍ، شُنُ.كٍلِ قَشَمِشِيٍ يَ مَ،عَلَ شَ مِشِ سُفَندِشِ شَ يَنبّ شَ تِ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وٌ مّينِ وٌ حّرّ كِ مَ. وٌ نَشَ وٌ حّرّ عَلْ شَشِلِتَرٍيٍ. وٌ شَ وٌ حّرّ نّ عَلْ شَشِلِمَ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ينِ يِ تّمُي مَ، بَرِ مَ يِ تّمُي مُ قَ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نَ عَ رَ، عَ مُ لَن وٌ شَ وٌ حّرّ عَلْ شَشِلِتَرٍ. وٌ شَ كٌلٌن سْتْ مَرِفِ وَشْنقٍ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رّقٍ نَءِيَلَنيِ 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نِ نَشَ وٌ رَ سِيسِ، بَرِ مَ شَشِلِتَرٍحَ نَن نَ كِ. وٌ شَ كَمَلِ عَلَ شَشِلِ سّنِيّنشِ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وْيّن وٌ بٌرٍ بّ سُوكِ نُن بّيتِ رَ. وٌ شَ سُوكِيٍ نُن بّيتِيٍ بَ مَرِفِ بّ نَشٍيٍ كٍلِمَ وٌ بْحّ يَتِ يَتِ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تَنتُي رَ سِفَ بَبَ عَلَ مَ قٍ بِرِن شَ قٍ رَ، تّمُي بِرِن. وٌ شَ نَ رَبَ عَلَ شَ مِشِ سُفَندِشِ مَرِفِ عِسَ شِلِ سَابُي رَ.حّرّقٍ يّتّ مَفٌرٍ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وٌ يّتّ مَفٌرٌ وٌ بٌرٍ بّ عَلَ شَ مِشِ سُفَندِشِ شَ يَرَفَاشُي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فِنّيٍ، وٌ شَ وٌ يّتّ مَفٌرٌ وٌ شَ مْرِيٍ بّ، عَلْ وٌ وٌ يّتّ مَفٌرٌ مَ مَرِفِ بّ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مّ قِندِشِ عَ شَ فِنّ شُنيِ نَن نَ، عَلْ عَلَ شَ مِشِ سُفَندِشِ قِندِشِ دَنشَنِيَتْي حَمَ شُنيِ رَ كِ نَشّ. دَنشَنِيَتْي حَمَ قَن قِندِشِ عَ قَتٍ نَن نَ، عَ بَرَ نَشَن نَكِسِ.]]></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نشَنِيَتْي حَمَ عَ يّتّ مَفٌرٌ مَ عَلَ شَ مِشِ سُفَندِشِ بّ كِ نَشّ، فِنّيٍ قَن لَنمَ عٍ شَ عٍ يّتّ مَفٌرٌ عٍ شَ مْرِيٍ بّ نَ كِ نّ قٍ بِرِن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مّيٍ، وٌ شَ وٌ شَ فِنّيٍ شَنُ عَلْ عَلَ شَ مِشِ سُفَندِشِ دَنشَنِيَتْي حَمَ شَنُشِ كِ نَشّ. عَ عَ يّتّ قِ دَنشَنِيَتْي حَمَ شَ 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كٌ عَ شَ عَ رَ سّنِيّن، عَ شَ عَ رَقِيشّ يٍ رَ مَسٍنيِ سَابُ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عَ دّنتّفّ عَ يّتّ بّ نْرّ كُي. نَ كُي، دَنشَنِيَتْي حَمَ لُمَ نّ عَلْ دُفِ تٌقَنيِ، شْسِ يٌ مُ نَ نَشَن مَ، نَشَن مُ مَتْرْحْشِ. عَ شَ سّنِيّن، تَنتَنيِ يٌ نَشَ لُ عَ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وٌ تٌ بَرَ قِندِ عَلَ شَ دِ شَنُشِيٍ رَ، وٌ شَ عَ قْشِ نَن نَ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مّيٍ لَنمَ عٍ شَ عٍ شَ فِنّيٍ شَنُ نَ مْولِ نَن نَ. عٍ شَ عٍ شَنُ عَلْ عٍ عٍ يّتّ قَتٍ شَنُشِ كِ نَشّ. نَشَن عَ شَ فِنّ شَنُمَ، عَ عَ يّتّ نَن شَ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يٌ مُ نَ نَشَن عَ يّتّ قَتٍ شْنمَ، بَرِ مَ مِشِ بِرِن عَ يّتّ رَبَلٌمَ، عَ مّينِ عَ يّتّ قَتٍ مَ. عَلَ شَ مِشِ سُفَندِشِ قَن مّينِمَ دَنشَنِيَتْي حَمَ مَ نَ كِ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رِ مَ وٌن قِندِشِ عَ قَتٍ سَلٌنيِيٍ نَ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كُي، شّمّ قَمَ نّ كٍلِدٍ عَ بَبَ نُن عَ نفَ شُن مَ، عَ عَ مَسٌ عَ شَ فِنّ رَ، عٍ قِندِ قَتٍ كٍرٍ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فُندٌ بٍلٍبٍلٍ نَن نَ كِ، كْنْ ﭑ نَ عَلَ شَ مِشِ سُفَندِشِ نُن دَنشَنِيَتْي حَمَ نَن مَ قٍ قَلَقٍ.]]></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كَنكَن شَ عَ شَ فِنّ شَنُ عَلْ عَ يّتّ يَتِ. فِنّ قَن لَنمَ عَ شَ عَ شَ مْرِ بِن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حّرّ شَنُنتٍيَ كُي عَلْ عَلَ شَ مِشِ سُفَندِشِ وٌن شَنُشِ كِ نَشّ، عَ عَ يّتّ قِ وٌن مَ قٍ رَ، عَ قِندِ وٌن مَ سّرّشّ رَ نَشَن لَبُندّ شِرِ رَقَن عَلَ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لَنفٌيحَ، مِلّ، نُن سّنِيّنتَرٍحَ مْولِ يٌ نَشَ لُ وٌ يِ رَ. عٍ شَ قٍ حَن نَشَ قَلَ وٌ تَفِ، بَرِ مَ نَ مُ لَن سّنِيّنتْييٍ 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يّنيِ مَسُتُرَتَرٍ، دَشُحَ وْيّنيِ، وْيّن حَاشِ، عٍ سٍسٍ نَشَ مّ وٌ تَفِ. نَ مُ لَن. وٌ شَ نُ تَنتُ وْيّنيِ نَن قَلَ وٌ بٌرٍ تَ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عَ كٌلٌن عَ قَنيِ رَ، عَ لَنفٌي، سّنِيّنتَرٍ، عَ نُن مِلَنتٍ نَشَن مَنِيَ كُيٍ بَتُي رَ، عٍ سٍسٍ مُ قِندِشِ كّ تٌنفٌمَ رَ عَلَ نُن عَ شَ مِشِ سُفَندِشِ شَ مَنفّيَ نِينِ بُ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عَ لُ مِشِ يٌ شَ وٌ مَدَشُ وْيّنيِ قُقَقُ رَ. يِ يُنُبِ مْولِيٍ شَ قٍ رَ، عَلَ شَ شْنّ فٌرٌ مَ نّ مِشِيٍ مَ نَشٍيٍ مُ عَ شُي سُشُ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وٌ نَشَ فبَكُ عٍ رَ.]]></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2026-06-15T07:55:43Z</dcterms:created>
  <dcterms:modified xsi:type="dcterms:W3CDTF">2026-06-15T07:55:43Z</dcterms:modified>
  <dc:title>Bible.com.au: عٍقّسّ 5:1-33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