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presProps" Target="presProps.xml"/>
  <Relationship Id="rId39" Type="http://schemas.openxmlformats.org/officeDocument/2006/relationships/viewProps" Target="viewProps.xml"/>
  <Relationship Id="rId4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23314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قّسّ 4:1-3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دَنشَنِيَتْييٍ حّرّ كِ؛حّرّقٍ لَنيِ كُي]]></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نَ كُي، ﭑ تَن نَشَن بَرَ قِندِ فٍيلِمَنِ رَ مَرِفِ شَ قٍ رَ، ﭑ بَرَ وٌ مَيَندِ وٌ حّرّ كِ شَ عَ مَسٍن عَ عَلَ نَن يَتِ وٌ شِلِشِ.]]></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وٌ شَ حّرّ يّتّ مَفٌرٍ نُن بْحّ بّشِ كُي، وٌ نُ دِحّ وٌ بٌرٍ بّ، وٌ تِ وٌ بٌرٍ سَن نَ شَنُنتٍيَ كُي.]]></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وٌ شَ قٍ بِرِن نَبَ عَلَكٌ لَنيِ نَشَ كَنَ وٌ تَفِ، عَلَ شَشِلِ سّنِيّنشِ نَشَن قِشِ وٌ مَ بْحّسَ رَ.]]></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وٌن قِندِشِ قَتٍ كٍرٍن نَن نَ. عَلَ شَشِلِ سّنِيّنشِ كٍرٍن نَن عَ رَ. عَلَ وٌ قَن شِلِشِ نّ وٌ شَ وٌ شَشِلِ تِ قٍ كٍرٍن نَن نَ.]]></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مَرِفِ كٍرٍن، دَنشَنِيَ كٍرٍن، نُن شُنشَ كٍرٍن نَن نَ وٌن بّ.]]></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عَلَ كٍرٍن نَن نَ وٌن بّ نَشَن قِندِشِ بِرِن بَبَ رَ، نَشَن نَ بِرِن شُن مَ، نَشَن وَلِمَ بِرِن سَابُي رَ، نَشَن نَ بِرِن عِ.]]></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كْنْ هِننّ قِشِ كَنكَن مَ وٌن يَ مَ عَلْ عَلَ شَ مِشِ سُفَندِشِ عَ شَسَبِشِ كِ نَشّ.]]></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نَ نَن عَ تٌشِ عَ سّبّشِ،«عَ تٌ تٍ كٌورٍ،عَ نَشَ عَ يَشُييٍ سُشُ،عَ نَشَ عَدَ مَدِيٍ كِ.»]]></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عَ تٌ سّبّشِ، «عَ بَرَ تٍ،» نَ نَن نَ كِ عَ بَرَ فٌرٌ هَن بْشِ مَ سِندٍن، بٍينُن عَ مَن شَ تٍ.]]></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نَشَن فٌرٌ، نَ نَن مَن تٍشِ كٌورٍ بِرِن شُن مَ، عَلَكٌ عَ شَ قٍ بِرِن نَكَمَلِ.]]></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عَ عَدَ مَدِيٍ كِ نَشَن نَ، عَ قِندِ يِ نَن نَ؛ ندٍيٍ شَ قِندِ شّيرَيٍ رَ، ندٍيٍ شَ قِندِ نَمِحْنمّيٍ رَ، ندٍيٍ شَ قِندِ شِبَارُ قَنيِ كَوَندِلَيٍ رَ، ندٍيٍ شَ قِندِ دَنشَنِيَتْييٍ شُنمَتِيٍ نُن كَرَ مْشْيٍ رَ.]]></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عَ وٌن كِشِ نّ نَ بِرِن نَ عَلَكٌ وٌن شَ سّنِيّنتْييٍ مَلِ عٍ شَ قَتَ عَلَ شَ مِشِ سُفَندِشِ شَ دَنشَنِيَتْي حَمَ رَحّرّدٍ يَرٍ.]]></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وٌن شَ بِرَ نَ قْشْ رَ هَن وٌن بِرِن شَ لُ لَنيِ كُي نَشَن كٍلِمَ دَنشَنِيَ نُن عَلَ شَ دِ كٌلٌنقٍ مَ، هَن وٌن بِرِن شَ كَمَلِ عَلْ عَلَ شَ مِشِ سُفَندِشِ كَمَلِشِ كِ نَشّ.]]></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نَ تّمُي وٌن مُ لُمَ سْنْن عَلْ دِيْرّيٍ. وٌن مُ لِنتَنمَ سْنْن عَلْ وُرِ نَشَن سَشِ يٍ قَرِ، مْرْنيِ نُن قٌيٍ نَشَن تُتُنمَ، عٍ عَ شَنِن يِرٍ بِرِن. نَ كُي، مِشِيٍ مُ نْمَ وٌن نَتَنتَندٍ سْنْن عٍ شَ وُلٍ كَوَندِ رَ، عٍ شَ كْوتَ، نُن عٍ شَ يَنقَنتٍيَ رَ.]]></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وٌن شَ نْندِ نَن قَلَ شَنُنتٍيَ كُي. قٍ بِرِن كُي، وٌن شَ دَنشَنِيَ عَلَ شَ مِشِ سُفَندِشِ مَ، نَشَن قِندِشِ دَنشَنِيَتْي حَمَ شُنيِ رَ. وٌن شَ مْ نَ دَنشَنِيَ كُي.]]></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شُنيِ نَن قَتٍ سَلٌنسٍ بِرِن نَحّرّ مَ. كَنكَن شِرِشِ عَ بٌورٍ رَ، كَنكَن عَ شَ وَلِ رَبَمَ، عَلَكٌ قَتٍ بِرِن شَ مْ، عَ شَ سّنبّ سْتْ شَنُنتٍيَ كُي.حّرّقٍ لَهَلّ نّينّ مَ، تِنشِنيِ نُن سّنِيّنيِ كُي]]></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نَ كُي، ﭑ يِ نَن قَلَمَ وٌ بّ، ﭑ مَن شَ عَ مَبَنبَن مَرِفِ شِلِ رَ؛ وٌ نَشَ حّرّ سْنْن عَلْ دَنشَنِيَتَرٍيٍ حّرّ مَ كِ نَشّ. عٍ شَشِلِيٍ بِرَ مَ قٍ قُقَقُ نَن تُن قْشْ رَ.]]></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عٍ شَشِلِيٍ عِقْورْشِ. عٍ شَ قٍ كٌلٌنتَرٍيَ نُن عٍ شَ سٌندٌن شْرْشْيَ بَرَ عَ نِيَ عٍ شَ فَن عَلَ شَ كِسِ رَ.]]></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عٍ مُ يَافِمَ قٍقٍ مَ سْنْن. عٍ بَرَ عٍ يّتّ رَبٌلٌ لَنفٌيحَ شِلِ مَ. عٍ مُ وَ سَمَ قٍ كٌبِ مْولِ بِرِن نَبَقٍ رَ.]]></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كْنْ عَلَ شَ مِشِ سُفَندِشِ مُ وٌ تِشِ نَ كِرَ شَ شْن!]]></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وٌ عَ شَ قٍ مّشِ نّ، وٌ مَن بَرَ شَرَن عَ شَ قٍ رَ. وٌ عَ كٌلٌن يَتِ عَ نْندِ نَ عِسَ نَن يِ.]]></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وٌ تِنكَنشِ نّ وٌ شَ وٌ يِ بَ وٌ حّرّ كِ قٌرِ رَ، نَشَن وٌ شُن نَكَنَمَ وٌ وَشْنقٍ كٌبِ سَابُي رَ.]]></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وٌ بْحّ نُن وٌ شَشِلِ شَ مَقِندِ بْحّ نّينّ نُن شَشِلِ نّينّ رَ.]]></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وٌ شَ وٌ لَهَلّ قٌرِ مَسَرَ عَ نّينّ رَ. وٌ لُمَ نّ عَلْ وٌ بَرَ قِندِ مِشِ نّينّ رَ عَلَ نَشَن دَاشِ عَ شَ حّرّ عَ شَ تِنشِنيِ نُن سّنِيّنيِ يَتِ كُي.]]></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نَ كُي، وٌن شَ وُلٍ لُ، وٌن شَ نْندِ نَن قَلَ وٌن بٌرٍ بّ، بَرِ مَ وٌن قِندِشِ قَتٍ كٍرٍن سَلٌنيِيٍ نَن نَ.]]></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شَ وٌ شْنْ، وٌ نَشَ يُنُبِ رَبَ. وٌ نَشَ عَ لُ سٌفٍ شَ دُلَ شْنّ نَ وٌ بْحّ كُي،]]></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عَلَكٌ وٌ نَشَ سَنتِدٍ لُ عِبُلِسَ بّ.]]></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مُحّتِ شَ مُحّ لُ. عَ شَ وَلِ تِنشِنيِ كُي عَلَكٌ عَ شَ مُنَقَنيِ سْتْ عَ نَشَن قِمَ سٍتَرٍيٍ مَ.]]></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وٌ نَشَ عَ لُ وْيّن كٌبِ يٌ شَ مِنِ وٌ دّ عِ. وٌ شَ وْيّن قَنيِ نَن قَلَ نَشَن نْمَ مِشِ مَلِدٍ عَ هَيِ كِ مَ، عَلَكٌ وٌ شَ وْيّنيِ شَ قِندِ هِننّ رَ عٍ بّ.]]></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وٌ نَشَ عَلَ شَشِلِ سّنِيّنشِ تْورْ، عَلَ وٌ مَتْنشُمَشِ نَشَن نَ هَن عَ قَمَ وٌن قْشْ رَ لْشْ نَشّ.]]></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وٌ شَ وٌ يِ بَ يِ قٍ مْولِ بِرِن نَ؛ شْنّ، بْحّتٍ، حَاشُحَ، حْشْنسْسْي، كٌنبِ، عَ نُن قٍ كٌبِ مْولِ بِرِن.]]></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وٌ شَ مَرَقَنيِ نُن بْحّ قَنيِ مَسٍن وٌ بٌرٍ بّ. وٌ شَ دِحّ وٌ بٌرٍ مَ عَلْ عَلَ دِحّشِ وٌ قَن مَ كِ نَشّ عَ شَ مِشِ سُفَندِشِ سَابُي رَ.]]></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0">
  <a:themeElements>
    <a:clrScheme name="Theme5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2026-10-17T06:01:13Z</dcterms:created>
  <dcterms:modified xsi:type="dcterms:W3CDTF">2026-10-17T06:01:13Z</dcterms:modified>
  <dc:title>Bible.com.au: عٍقّسّ 4:1-32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