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89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قّسّ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هَلِ ﭑ تٌ شُرُنشِ دَنفِ سّنِيّنتْي بِرِن نَ، عَلَ بَرَ هِننّ ﭑ نَ. عَ شَ هِننّ قِندِشِ ﭑ بّ يِ نَن نَ؛ ﭑ تَن شَ سِ بِرِن كَوَندِ عَلَ شَ مِشِ سُفَندِشِ شَ شِبَارُ قَنيِ مَكَابَ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شَ عَلَ فُندٌ مَكّنّن عَدَ مَدِيٍ بِرِن بّ، نَشَن نُ نْشُنشِ عَلَ دَالِ مَنفّ يِ رَ. كَقِ قٍ قْلْ قْلّ يِ فُندٌ نُ نْشُنشِ عَلَ 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يَكْسِ، عَ سَفٌ نَ عَ رَ دَنشَنِيَتْي حَمَ شَ عَ شَ لْننِ بِرِن مَكّنّن مَنفّيٍ نُن نْلَيٍ بّ نَشٍيٍ نَ كُيٍ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 بِرِن قِندِشِ عَلَ شَ نَتّ نَن نَ نَشَن نُ نَ عَ يِ رَ عَبَدَن. عَ عَ بِرِن نَكَمَلِشِ وٌن مَرِفِ عِسَ نَن سَابُي رَ، عَ شَ مِشِ سُفَندِ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تَن سَابُي رَ، وٌن تٌ دَنشَنِيَشِ عَ مَ، وٌن نْمَ وٌن مَكْرّدٍ عَلَ رَ لِمَنِيَ كُي، سِيكّ شَن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ﭑ بَرَ وٌ مَشَندِ لِمَنِيَ نَشَ بَ وٌ يِ ﭑ مَ تْورّ كُي وٌ شَ قٍ رَ، بَرِ مَ عَ قِندِ مَ وٌ بّ شُننَكٍلِ نَ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نَن عَ تٌشِ، ﭑ نَن ﭑ شِنبِ سِنمَ بَبَ عَلَ يَ عِ،]]></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بْنسْي بِرِن قَتَنشِ نَشَن نَ، نَشٍيٍ نَ كٌورٍ نُن بْ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عَ مَشَندِ مَ عَ شَ وٌ مَلِ عَ شَ نْرّ مَكَابَشِ سَابُي رَ، عَ شَ وٌ بْحّ سّنبّ سٌ عَ شَشِلِ سَابُ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عَ مَشَندِ مَ عَ شَ مِشِ سُفَندِشِ شَ سَبَتِ وٌ بْحّ عِ دَنشَنِيَ سَابُي رَ، وٌ مَن شَ سَبَتِ شَنُنتٍيَ كُي. وٌ شَ شَنُنتٍيَ سُشُ عَلْ وُرِ بِلِ سَنكٍ بْشِ سُشُشِ كِ 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فُندٌ مَكّنّن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عَ مَشَندِ مَ عَ شَ سّنبّ قِ وٌ مَ، عَلَكٌ وٌ نُن سّنِيّنتْي بِرِن شَ نْ عَلَ شَ مِشِ سُفَندِشِ شَ شَنُنتٍيَ فبٌيَ، عَ كُيّيَ، عَ عِتٍيَ، نُن عَ تِلِنيِ كٌلٌندٍ وٌ مَبِ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شَ كٌلٌن سْتْ عَ مَ عَلَ شَ مِشِ سُفَندِشِ وٌ شَنُشِ كِ نَشّ، شَنُنتٍيَ نَشَن مُ نْمَ قَهَامُدٍ عَ فبٌيَ شَ قٍ رَ، عَلَكٌ عَلَ شَ وٌ رَكَمَلِ عَ شَ قٍ كَمَلِشِ بِرِ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تْشْي نَ عَلَ بّ نَشَن نْمَ قٍ بِرِن نَ عَ سّنبّ سَابُي رَ عَ نَشَن قِشِ وٌ مَ، نَشَن نْمَ قٍ بِرِن نَ، دَنفِ وٌن مَ مَشَندِ نُن مَحْشُن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تْشْي نَ عَ تَن نَن بّ دَنشَنِيَتْي حَمَ نُن عَ شَ مِشِ سُفَندِشِ عِسَ سَابُي رَ وَشَتِ بِرِن، عَبَدَن. عَمِ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نَن عَ تٌشِ، ﭑ عَلَ مَشَندِ مَ وٌ بّ، ﭑ تَن ثْلُ، نَشَن بَرَ قِندِ فٍيلِمَنِ رَ عَلَ شَ مِشِ سُفَندِشِ عِسَ بّ وٌ شَ قٍ رَ، وٌ تَن نَشٍيٍ مُ قِندِشِ عِسِرَيِلَكَ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لَشِ عَ رَ، وٌ بَرَ عَ مّ عَلَ نَشَ عَ شَ هِننّ تَشُ ﭑ نَ ﭑ شَ عَ مَسٍن وٌ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حَن بَرَ عَ ندٍ تَفِ رَبَ، عَلَ بَرَ عَ شَ فُندٌ مَسٍن ﭑ بّ نَشَن سِنفٍ نُ نْشُ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نَ ﭑ مَ سّبّلِ شَرَن، وٌ نْمَ نّ عَ كٌلٌندٍ عَ قَهَامُي بَرَ قِ ﭑ مَ عَلَ شَ مِشِ سُفَندِشِ فُندٌ شَ قٍ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 فُندٌ مُ نُ مَكّنّنشِ عَ سِنفٍ رَ نُ عَدَ مَدِيٍ بّ عَلْ عَ قَ مَكّنّنشِ عَلَ شَ شّيرَ سّنِيّنشِيٍ نُن نَمِحْنمّيٍ بّ كِ نَشّ تٌ عَلَ شَشِلِ سّنِيّنشِ سَابُ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بَرَ مَكّنّن قَ، عَ سِ فبّتّيٍ نُن عِسِرَيِلَكَيٍ بَرَ قِندِ حَمَ كٍرٍن نَ. عٍ بَرَ قِندِ كّ كٍرٍن تٌنفٌمَيٍ رَ. عَلَ لَايِدِ كٍرٍن نَن تٌنفٌشِ عٍ بِرِن نَلَنشِ بّ، عَلَ شَ مِشِ سُفَندِشِ عِسَ شَ شِبَارُ قَنيِ سَابُ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 تٌ هِننّشِ ﭑ نَ عَ سّنبّ بِرِن نَ، ﭑ قَن بَرَ قِندِ يِ شِبَارُ قَنيِ شَ وَلِكّ رَ.]]></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2026-05-21T08:37:53Z</dcterms:created>
  <dcterms:modified xsi:type="dcterms:W3CDTF">2026-05-21T08:37:53Z</dcterms:modified>
  <dc:title>Bible.com.au: عٍقّسّ 3:1-21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