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قّسّ 1: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شّيبُ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تَن ثْلُ نَن يِ كِ، عَلَ بَرَ عَ رَفِرِ نَشَن شَ قِندِ عَ شَ مِشِ سُفَندِشِ عِسَ شَ شّيرَ رَ. ﭑ بَرَ وٌ تَن عٍقّسّ سّنِيّنتْييٍ شّيبُ، عَلَ شَ مِشِ سُفَندِشِ عِسَ شَ دَنشَنِيَتْي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ن بَبَ عَلَ نُن وٌن مَرِفِ عِسَ عَلَ شَ مِشِ سُفَندِشِ شَ هِننّ نُن بْحّسَ قِ وٌ مَ.عَلَ مَتْشْ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تَنتُي نَن عَلَ بّ، نَشَن قِندِشِ وٌن مَرِفِ عِسَ بَبَ رَ. عِسَ سَابُي رَ، عَ بَرَ بَرَكّ بِرِن نَفٌرٌ وٌن مَ، نَشَن مْولِ مُ كٍلِمَ يِ دُنِحَ مَ، نَشَن مْولِ مُ تٌمَ، نَشَن وٌن مَلِمَ عَرِيَننَ كِرَ شْ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بٍينُن دُنِحَ فّمّ سِنفٍ حَن شَ دْشْ، عَلَ نُ بَرَ وٌن سُفَندِ عِسَ سَابُي رَ عَلَكٌ وٌن شَ سّنِيّن، وٌن شَ تِنشِن عَ يَ عِ. عَ شَ شَنُنتٍيَ كُ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حَنِفٍ تٌنفٌ وٌن شَ قِندِ عَ شَ دِيٍ رَ عَ شَ مِشِ سُفَندِشِ عِسَ سَابُي رَ، عَلَ سَفٌ قَنيِ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بِرِن نَبَشِ نّ عَلَكٌ وٌن شَ عَ شَ هِننّ شُنفبٍ مَتْشْ، عَ نَشَن مَسٍنشِ وٌن بّ عَ شَنُنتٍنيِ عِسَ سَابُ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تَن عِسَ بَرَ وٌن شُنسَرٍ قِ عَ يّتّ وُلِ رَ. وٌن مَ يُنُبِيٍ شَقَرِشِ عَ تَن نَن سَابُي رَ. نَ بِرِن نَبَشِ عَلَ شَ هِننّ مَكَابَشِ نَن كُ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بَرَ نَشَن قِ وٌن مَ عَ يِرِوَشِ رَ، لْننِ نُن قَهَامُ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بَرَ عَ سَفٌ فُندٌ مَكّنّن وٌن بّ، عَ تٌ وَ عَ شْن عَ سَفٌ شَ رَبَ عَ شَ مِشِ سُفَندِشِ سَابُ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شَتِ كَمَلِ تّمُي. عَلَ سَفٌ قِندِشِ يِ نَن نَ؛ عَ شَ سٍ بِرِن مَلَن، نَشٍيٍ نَ كٌورٍ عَ نُن نَشٍيٍ نَ بْشِ، عَ شَ عَ شَ مِشِ سُفَندِشِ قِندِ عَ بِرِن شُنيِ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ن قَن قِندِشِ كّتٌنفٌي رَ عَ تَن نَن سَابُي رَ، عَلْ عَلَ عَ حَنِفٍ تٌنفٌشِ كِ نَشّ، نَشَن قٍ بِرِن نَفِرِ مَ عَ يّتّ سَفٌي نُن عَ شَ نَتّ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بِرِن نَبَشِ نّ عَلَكٌ وٌن تَن نَشٍيٍ قِندِ مِشِ سِنفٍيٍ رَ نَشٍيٍ عٍ شَشِلِ تِ عَلَ شَ مِشِ سُفَندِشِ رَ، وٌن شَ عَلَ نْرّ كَنيِ مَتْ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قَن تٌ نْندِ مَسٍنيِ رَ مّ عِسَ شَ قٍ رَ، شِبَارُ قَنيِ نَشَن كِسِ قِ وٌ مَ، وٌ نَشَ دَنشَنِيَ عَ مَ. عِسَ سَابُي رَ، عَلَ نَشَ وٌ مَتْنشُمَ عَ شَشِلِ سّنِيّنشِ رَ عَلْ عَ لَايِدِ كِ نَ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بَرَ عَ شَشِلِ سّنِيّنشِ قِ وٌن مَ وٌن كّ قْلّ رَ. عَ قَمَ وٌن كّ دْنشْي بِرِن قِدٍ وٌن مَ عَ نَ قَ عَ شَ مِشِيٍ قْشْ رَ تّمُي نَشّ. يِ بِرِن نَبَشِ نّ عَلَكٌ عَلَ نْرّ كَنيِ شَ مَتْشْي سْتْ.ثْلُ شَ عَلَ مَشَندِ عٍقّسّكَيٍ 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كُي، كَقِ ﭑ عَ مّ وٌ دَنشَنِيَشِ مَرِفِ عِسَ مَ كِ نَشّ، وٌ مَن سّنِيّنتْييٍ بِرِن شَنُشِ كِ نَ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دَنيِ يٌ مُ نَ ﭑ مَ تَنتُي مَ وٌ شَ قٍ رَ ﭑ نّ عَلَ مَشَندِ مَ وٌ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ﭑ مَ مَشَندِ سِفَمَ بَبَ عَلَ نْرّ كَنيِ نَن مَ، وٌن مَرِفِ عِسَ نَشَن بَتُمَ، عَ شَ عَ شَشِلِ رَفٌرٌ وٌ مَ نَشَن قَهَامُي قِمَ، نَشَن قٍيٍ مَكّنّنمَ، عَلَكٌ وٌ شَ عَلَ كٌلٌنيِ شُن شَ مَسَ.]]></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ﭑ عَ مَشَندِ مَ وٌ بْحّ شَ قٍ تٌ عَ قِيشّ رَ عَلَكٌ وٌ شَ كٌلٌن سْتْ عَ مَ عَ عَلَ بَرَ وٌ شِلِ، قٍ شَ لُ وٌ بّ وٌ وٌ شَشِلِ تِمَ نَشَن نَ، عَلَكٌ وٌ شَ كٌلٌن سْتْ عَلَ شَ كّ مَكَابَشِ مَ نَشَن قِندِشِ عَ شَ سّنِيّنتْي بِرِن فبٍ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لَكٌ وٌ مَن شَ كٌلٌن سْتْ عَلَ شَ سّنبّ شُنفبٍ مَ نَشَن نَ وٌن تَن دَنشَنِيَتْييٍ بّ. يِ سّنبّ قِندِشِ عَلَ شَ سّنبّ مَفَاشُشِ نَن 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نَشَن نَمِنِ عَ تٌ عَ شَ مِشِ سُفَندِشِ رَكٍلِ قَشّ مَ، عَ عَ مَفٌرٌ عَ يِرٍقَنيِ مَ عَرِيَن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لَ بَرَ مَنفّيَ قِ عَ مَ نَشَن دَنفِ مَنفّيَ، نْي، نُن سّنبّ بِرِن نَ. عَ بَرَ شِلِ قِ عَ مَ نَشَن دَنفِ شِلِ بِرِن نَ نَشَن قَلَمَ يِ دُنِحَ مَ عَ نُن عَلِفِيَ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لَ بَرَ قٍ بِرِن سَ عَ شَ يَامَرِ بُن، عَ مَن قَ عَ قِندِ قٍ بِرِن شُنيِ رَ دَنشَنِيَتْي حَمَ بّ.]]></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دَنشَنِيَتْي حَمَ قَن لُشِ نّ عَلْ عَلَ شَ مِشِ سُفَندِشِ قَتٍ. نَشَن قٍ بِرِن نَكَمَلِمَ عَ مْولِ بِرِن نَ، عَ شَ قٍ كَمَلِشِ بِرِن نَ دَنشَنِيَتْي حَمَ تَفِ.]]></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2026-10-19T10:56:05Z</dcterms:created>
  <dcterms:modified xsi:type="dcterms:W3CDTF">2026-10-19T10:56:05Z</dcterms:modified>
  <dc:title>Bible.com.au: عٍقّسّ 1:1-23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