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وَندِلَ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يٌ مُ نْمَ عَ حّنفِ يَمَرِدٍ،مِشِ يٌ مُ نْمَ عَ قَشَ لْشْي سُفَندِدٍ.مِشِ مُ نْمَ كٍلِدٍ فٍرٍ شُن مَ،تِنشِنتَرٍيَ مُ قٍ كٌبِ رَبَيٍ بّحِن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يِ بِرِن رَكْرْ سِ دُنِحَ مَ. ﭑ نَشَ مِشِ تٌ عَ نَ عَ بٌورٍ يَمَرِقٍ، عَ قَ عَ يّتّ تْورْ 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مِشِ حَاشِيٍ تٌ نَشٍيٍ رَفَتَمَ بِنيّ كُي، مِشِيٍ نُ نَشٍيٍ مَتْشْمَ هْرْ مْلِنفِرَ يِرٍ تَا كُي. قٍ قُقَقُ نَن نَ 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قٍ كٌبِ رَبَيٍ مُ حَشَنكَتّ سْتْ عَ تّمُي، حَمَ قَن قَمَ نّ بِرَدٍ عٍ وَشْنقٍ حَاشِيٍ قْ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عَ كٌلٌن هَلِ قٍ كٌبِ رَبَيٍ فبِلٍن قٍ حَاشِ رَبَقٍ رَ هَن سَنمَيَ كّمّ، سْونّيَ تَن نَبَمَ نّ مِشِ بّ نَشَن فَاشُمَ عَلَ يَ رَ، نَشَن لُمَ عَ بَتُ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قٍ مُ سْونّيَمَ مِشِ حَاشِيٍ بّ نَشٍيٍ مُ فَاشُمَ عَلَ يَ رَ، عٍ شَ سِمَيَ شْن مُ كُيَمَ عَلْ مِشِ نِي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 قُقَقُ فبّتّ نَ نَ يِ دُنِحَ مَ؛ قٍ شْرْشْي نَشَن لَن عَ شَ دْشْ مِشِ حَاشِ مَ، نَ نَن دْشْمَ تِنشِنتْي مَ. قٍ قَنيِ نَشَن لَن عَ شَ رَبَ تِنشِنتْي بّ، نَ نَن نَبَمَ مِشِ حَاشِ بّ. ﭑ شَ عَ قَلَ وٌ بّ، نَ قٍ مْولِ قِندِشِ قٍ قُقَقُ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عَ لَنمَ عَدَ مَ شَ سّيوَ عَ شَ دُنِحّءِفِرِ كُي. قٍ يٌ مُ نَ نَشَن قِسَ يِ بّ؛ مِشِ لَنمَ عٍ شَ عٍ دّفٍ، عٍ شَ عٍ مِن، عٍ شَ سّيوَ. نَ كِ عَ سّيوَ مَ نّ عَ شَ وَلِ رَ عَ شَ دُنِحّءِفِرِ كُي، عَلَ نَشَن قِشِ عَ مَ دُنِحَ بّندّ قُحِ قَ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نَتّ تٌنفٌ ﭑ شَ قَهَامُي سْتْ عَدَ مَدِ شَ وَلِ شَ قٍ رَ، عَ نَشَن نَبَمَ كْي نُن يَ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عَلَ شَ وَلِ مَتٌ. مِشِ يٌ مُ نْمَ سٌدٍ قٍ بِرِن كُي نَشَن نَبَمَ دُنِحَ مَ. هَلِ عَ كَتَ هَن، عَ مُ عَ كٌلٌنمَ قٍوٌ. هَلِ شَشِلِمَ نَشَن عَ قَلَمَ عَ بَرَ فّ نَ كٌلٌندٍ، عَ مُ نْمَ نَ كٌلٌندٍ يَتِ يَ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شِلِمَيَ نُن مَنفّ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شِلِمَ مَنِيّ مُ نَ.ندٍ قَتَ قٍ تِلِنشِ قَتَنقَسِدٍ؟شَشِلِمَ يَتَفِ نْرْ مَ عَ شَ شَشِلِمَيَ سَابُي نَن نَ،عَ لَهَلّ مَسَرَ 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شَ عَ قَلَ وٌ بّ، عَ لَنمَ وٌ شَ مَنفّ شَ يَامَرِ رَبَتُ، بَرِ مَ وٌ بَرَ وٌ رَكَلِ عَلَ يَ شْ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فبَتَ كٍلِدٍ مَنفّ يَ شْرِ. عِ نَشَ تِ قٍقٍ شَنبِ رَ نَشَن مُ قَن. مَنفّ عَ وَشْنقٍ نَن نَبَ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لُ كِ يٌ كِ، نْي نَ مَنفّ نَن يِ. ندٍ نْمَ عَ مَتَندِ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ن مَنفّ شَ يَمَرِ رَبَتُمَ،قٍ حَاشِ يٌ مُ عَ سْتْمَ.شَشِلِمَ عَ حّرّ كِ نُن حّرّ وَشَتِ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 بِرِن لَنمَ عَ شَ رَبَ عَ وَشَتِ نُن عَ كّحَ مَ،هَلِ نَ قَ قِندِ مَ قٍ شْرْشْي رَ مِشِ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تٌ مُ عَ كٌلٌن قٍ نَشٍيٍ قَمَ رَبَدٍ،ندٍ نْمَ نٍيٍ تَفِ رَبَدٍ عَ بّ؟]]></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2026-06-15T08:19:19Z</dcterms:created>
  <dcterms:modified xsi:type="dcterms:W3CDTF">2026-06-15T08:19:19Z</dcterms:modified>
  <dc:title>Bible.com.au: كَوَندِلَ 8:1-17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