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 رَحْنيِ قِسَ عَ قْلّ بّ.مِشِ سَبَرِشِ قِسَ يّتّ عِفبٌي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بْحّ نَشَ فبَتَ تٍدٍ،بَرِ مَ شَشِلِتَرٍيٍ بْحّ نَن تٍ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لُ عَ قَلَ رَ، «سِنفٍ دَنفِ يَكْسِ رَ.»شَشِلِمَيَ وْيّنيِ مُ نَ نَ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شِلِمَيَ لُشِ نّ عَلْ كّ،عَ مُنَقَنيِ نَ دُنِحَ مِشِ بِرِن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شِلِمَيَ قِندِشِ مِشِ شَ كَنتَرِ نَن نَ،كْبِرِ قَن قِندِشِ مِشِ شَ كَنتَرِ نَن نَ،كْنْ شَشِلِمَيَ نَن قِسَ،بَرِ مَ عَ شَشِلِمَ رَكِسِ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شَ وَلِ مَتٌ.عَ نَشَن مَدَلِن، ندٍ نْمَ نَ مَتِنشِ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سّيوَ هّيرِ تّمُي.تْورّ تّمُي نَ عَ لِ، عِ شَ رَتُ عَ مَ،عَ عَلَ نَن نَ قِرِنيِ بِرِن دَاشِ.نَ كُي عَدَ مَدِ مُ نْمَ عَ شَ تِنَ كٌلٌ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 سِمَيَ قُقَقُ كُي،ﭑ عَ تٌشِ نّ تِنشِنتْي ندٍ قَشَ سِمَيَ دُنكٍ كُي هَلِ عَ تٌ تِنشِنشِ،تِنشِنتَرٍ ندٍ بُ دُنِحَ هَلِ عَ تٌ مُ تِن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يّتّ قِندِ تِنشِنتْي رَ،عِ نَشَ عِ يّتّ قِندِ لْننِلَ رَ،شَ نَ مُ عَ رَ عِ عِ يّتّ كَنَ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قِندِ تِنشِنتَرٍ رَ،شَ نَ مُ عَ رَ عِ قَشَمَ نّ بٍينُ عِ شَ وَشَتِ شَ عَ 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شِلِ قَ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لَنمَ عِ شَ عِ حْشْ سَ نَ مَرَ سِ قِرِنيِ شْن مَ.عَلَ شَ يَرَفَاشُي شَ قٍ سْونّيَمَ نّ نَ بِرِ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شِلِمَ شَ شَشِلِمَيَ عَ سّنبّ فبٌمَ نّ دَنفِ تَا مَنفّ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نشِنتْي مُ نَ يِ دُنِحَ مَ،نَشَن قٍ قَنيِ تُن نَبَمَ، عَ مُ يُنُبِ يٌ رَ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تُلِ مَتِ مِشِ شَ وْيّنيِ بِرِن نَ،شَ نَ مُ عَ رَ عِ قَمَ عِ شَ كٌنيِ شُي مّدٍ عَ عِ دَنكَ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عِ تَن يَتِ بَرَ عَ رَبَ سَنيَ وُيَشِ مِشِ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نَ بِرِن عِفبّشِ نّ شَشِلِمَيَ رَ.ﭑ نَشَ عَ قَلَ، «ﭑ شَ قِندِ شَشِلِمَ رَ،»كْنْ ﭑ 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شِلِمَيَ تَن تِلِن، عَ مَكُيَ وٌن نَ،ندٍ نْمَ عَ قَهَامُ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ﭑ نَشَ كَتَ نَ كٌلٌندٍ،ﭑ شَ سٌ شَشِلِمَيَ كُي، ﭑ شَ قَهَامُي سْتْ،ﭑ شَ عَ كٌلٌن تِنشِنتَرٍيَ قِندِشِ شَشِلِتَرٍحَ نَن نَ،شَشِلِتَرٍحَ قَن قِندِشِ دَشُحَ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رَ قٍ ندٍ تٌ نَشَن شْنْ دَنفِ قَشّ رَ.فِنّ نَ عَ رَ نَشَن قِندِشِ يّلّ رَ،نَشَن بْحّ قِندِشِ فَنتَنيِ رَ،نَشَن بّلّشّيٍ لُشِ عَلْ لُوتِ بَلَنشِ.مِشِ نَشَن نَقَن عَلَ مَ،عَ كٍلِمَ نّ نَ فِنّ شُن مَ،كْنْ نَ فِنّ يُنُبِتْي نَن مَسْتْ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تَن كَوَندِلَ يِ نَن تٌ ﭑ مَ قٍ مَتٌشِ بِرِن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لِ قَنيِ قَن دَنفِ لَبُندّ قَنيِ رَ.عِ قَشَ لْشْي قَن دَنفِ عِ بَرِ لْشْ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نَشَ شّمّ تِنشِنشِ كٍرٍن تٌ شّمّ وُلُ يَ مَ،ﭑ نَشَ عَ قٍن هَن،كْنْ ﭑ مُ فِنّ يٌ تٌ حَمَ يَ مَ نَشَن تِن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يِ نَن فبَنسَن تٌ كْرّ؛عَلَ عَدَ مَدِيٍ دَاشِ نّ عٍ تِنشِنشِ،كْنْ عٍ تَن نَشَ عٍ يّتّ مَدَ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قٍ كَاحّ بَنشِ قِسَ سٌقٍ شُلُن بَنشِ بّ،بَرِ مَ قَشّ رَفِرِشِ عَدَ مَ بِرِن بّ.عَ لَنمَ مِشِ بَلٌشِ شَ رَتُ 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ننُنيِ قِسَ يٍلٍ بّ،بَرِ مَ مِشِ بْحّ قَنيِ سْتْمَ نّ سُننُن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شِلِمَ عَ حْشْ رَ سِفَمَ نّ قَشّ مَ،شَشِلِتَرٍ تَن نَ يٍلٍقٍ نَن تُ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شِلِمَ شَ شُرُي قِسَ شَشِلِتَرٍ شَ مَتْشْي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شِلِتَرٍ شَ يٍلٍ لُشِ نّعَلْ بٌلٍيٍ نَشٍيٍ مَبُلَمَ تُندٍ بُن مَ.قٍ قُقَقُ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بِرِ تِنشِنتَرٍ عَ نِيَمَ نّ شَشِلِمَ شَ قِندِ شَشِلِتَرٍ رَ،يٍ دْشْي عَ بْحّ مَقِندِ مَ نّ.]]></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كَوَندِلَ 7:1-29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