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وَندِلَ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لُمَ شَشِلِمَ يِ رَ نَشَن مُ نَ شَشِلِتَرٍ يِ رَ؟مُنسٍ لُمَ مِسِكِينّ بّ شَ عَ حّرّ كِ قَن عَ بٌورٍ يَ شْ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 تٌشِ قِسَ مَحْشُنيِ بّ؟قٍ قُقَقُ نَن نَ كِنَشَن لُشِ عَلْ مِشِ نَشَن بِرَقٍ قٌيٍ قْشْ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دَالِسٍ بِرِن حَن بَرَ شِلِ سْتْ،عَدَ مَ نَشَن نُ نَ، عَ حَن بَرَ كٌلٌن.عَدَ مَ مُ نْمَ مِشِ رَ نَشَن سّنبّ فبٌ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يّنيِ نَ فبٌ، قٍ قُقَقُ قَن فبٌمَ نّ.عَ مُ مِشِ يٌ مَلِ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دٍ عَ كٌلٌن قٍ نَشَن قَن عَدَ مَدِ بّ عَ شَ دُنِحّءِفِرِ كُي، نَشَن دَنفِمَ مَقُرٍن مَقُرٍن عَلْ نِينِ؟ ندٍ نْمَ عَ قَلَدٍ عَ بّ قٍ نَشَن نَبَمَ عَ قَشَ شَن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ننَيَ نُن سّيوّ]]></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قٍ شْرْشْي فبّتّ نَن تٌ يِ دُنِحَ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بَننَيَ نُن بِنيّ رَفِرِشِ مِشِ ندٍ مَ هَن عَ وَ سَ نَ بِرِن نَ، كْنْ عَلَ قَ عَ نِيَ عَ مُ شَن عَ يِ، عَ قَ عَ لُ مِشِ فبّتّ يِ رَ. قٍ قُقَقُ نَن نَ كِ نَشَن شْرْشْ عَ فبٍ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لِ مِشِ دِ كّمّ سْتْ، عَ نَشَ سِمَيَ شْن كُيٍ سْتْ، شَ عَ مُ نْمَ سّيوَدٍ عَ هَرِفٍ رَ، حَمَ مُ قَ عَ رَفَتَ فَبُرِ كُي عَ رَفَتَ كِ مَ، دِيْرّ نَشَن بَشِ عَ نفَ قُرِ، نَ قِسَ نَ كَن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يْرّ مُ قِندِ مَ عَ رَ، عَ كٍلِمَ دِ مِ نَن كُي، عَ شِلِ يَتِ مُ قَلَ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مُ سٌفٍ شَ نَءِيَلَنيِ تٌشِ، عَ مُ سٍسٍ كٌلٌنشِ، كْنْ عَ شَ قٍ قِسَ نَ نَاقُلِ كَنيِ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هَلِ نَاقُلِ كَنيِ قَ لُ دُنِحَ مَ حّ وُلُ قِرِن سّيوّتَرٍحَ كُي. عٍ بِرِن مُ سِفَمَ عَلِفِيَمَ 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شَ كَتّ بِرِن نَبَمَ قُرِ قٍ نَن مَ قٍ رَ،كْنْ عَ مُ وَ سَمَ قٍوٌ.]]></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2026-06-15T08:07:19Z</dcterms:created>
  <dcterms:modified xsi:type="dcterms:W3CDTF">2026-06-15T08:07:19Z</dcterms:modified>
  <dc:title>Bible.com.au: كَوَندِلَ 6:1-12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