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ن فٍينِمَ شّ سَمَيٍ نَن سَابُي رَ، هَلِ مَنفّ شُنف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بِرِ رَقَن مِشِ نَشَن مَ، عَ مُ وَ سَمَ.بَننَيَ رَقَن نَشَن مَ، عَ نَاقُلِ مُ عَ رَلِمَ.قٍ قُقَقُ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رِفٍ فبٌمَ كِ نَشّ، عَ دٌنمَيٍ قَن فبٌمَ نَ كِ نّ.نَ كُي مُنَقَنيِ مُندُن نَ هَرِفٍ كَنيِ بّ،بَ عَ يَ تِقٍ رَ عَ هَرِفٍ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لِكّ لُفَ بَ، عَ مُ لُفَ بَ، عَ شِشْلِ قَنيِ رَبَمَ نّ.كْنْ بَننَ شَ نَاقُلِ عَ نِيَمَ نّ عَ مُ شِشْلِ قَنيِ رَ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قٍ مَفَاشُشِ ندٍ رَكْرْ سِشِ يِ دُنِحَ مَ؛كَنكَنقٍ بَننَيَ مَ هَن عَ بَننَ تْو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نَ مُ عَ رَ، بَننَيَ لْيقٍ تْورّ ندٍ سَابُي رَ،عَ قَ لِ بَننَ شَ دِ مُ كّ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 مَدِ مِنِ كِ نَشّ عَ نفَ تّفّ،عَ مَن فبِلٍنمَ بّندّ عَ مَفٍلِ رَ نَ كِ نّ.عَ مُ سٍسٍ شَنِنمَ عَ شُن مَ عَ نَشَن سْتْ عَ شَ وَلِ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 قٍ شْرْشْ.عَدَ مَدِ قَ كِ نَشّ يِ دُنِحَ مَ،عَ مَن سِفَمَ نَ كِ نّ.عَ شَ كَتّ قِندِشِ قٍ قُقَقُ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دُنِحَ عِفِرِ مَ دِ مِ نَن كُي،كْنتْقِلِ، تْورّ، نُن بْحّ مَحَاشُ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ﭑ نَشَ عَ قَهَامُ عَ قَن عَدَ مَ بّ شَ عَ عَ دّفٍ، عَ عَ مِن، عَ سّيوَ عَ شَ وَلِ رَ، عَ نَشَن نَبَمَ دُنِحَ مَ عَ شَ سِمَيَ كُي، عَلَ نَشَن نَفِرِشِ عَ مَ نَ نَن قِندِشِ عَ شَ فٍينِ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ايِدِ تٌنفٌقٍ عَ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عَلَ عَ رَفِرِ مِشِ مَ عَ شَ هَرِفٍ سْتْ، عَ قَ سّيوَ نَ رَ هَن عَ وَ سَ، نَ بَرَ قِندِ عَلَ شَ كِ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عَ مُ كْنتْقِلِمَ عَ شَ سِمَيَ شَ دُنكٍ شَ قٍ رَ، بَرِ مَ عَلَ بَرَ عَ نِيَ عَ بْحّ شَ لُ سّيوّ كُي تُ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فبَتَ عِ دّ رَبِدٍ وْيّنيِ شِلِ مَ،عِ نَشَ فبَتَ لَايِدِ تٌنفٌدٍ عَلَ بّ،بَرِ مَ عَلَ تَن نَ كٌورٍ نّ، كْنْ عِ تَن نَ بْشِ نَن مَ.عَوَ، عِ شَ وْيّنيِ نَشَ وُ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يٍ تٌ كٍلِمَ مَحْشُنيِ فبٍفبٍ مَ،شَشِلِتَرٍحَ قَن كٍلِمَ دّ وُيَ نَ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عِ بَرَ لَايِدِ تٌنفٌ عَلَ بّ، عِ نَشَ دُفُندِ عَ رَكَمَلِدٍ. شَشِلِتَرٍحَ مُ رَقَن عَلَ مَ. عَ لَنمَ عِ شَ عِ شَ لَايِدِ رَكَمَ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لَايِدِ تٌنفٌتَرٍحَ قِسَ لَايِدِ رَكَمَلِتَرٍحَ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تِن عِ شَ وْيّنيِ شَ قِندِ يُنُبِ رَ. عِ نَشَ عَ قَلَ عَلَ شَ شّيرَ بّ، «ﭑ مُ نُ وَ مَ لَايِدِ يَتِ تٌنفٌقٍ.» نَ قٍ مْولِ عَلَ رَشْنْمَ نّ، عَ عَ نِيَ عِ شَ وَلِ شُن شَ رَكَ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يٍ وُيَشِ سَقٍ نُن وْيّنيِ تِقٍ قِندِشِ قٍ قُقَقُ نَن نَ. نَ كُي عَ لَنمَ عِ شَ فَاشُ عَلَ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تّرّننَ شَ عَ سَ لِ عِ مِشِيٍ تٌمَ تَا كُي نَشٍيٍ قُمَ مِسِكِينّيٍ مَ، عٍ سّرِيّ كَنَ، عٍ كِيتِ حَاشِ سَ تِنشِنتْييٍ مَ. مَنفّ عَ بٌورٍ مَنفّ نَن مَلِمَ، هَن عَ مَنفّيَ شُنفبٍ سْتْ.]]></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كَوَندِلَ 5:1-19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