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وَندِلَ 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مّ ندٍ نُ نَ نَشَن نُ نَ عَ كٍرٍنيِ مَ،مِشِ يٌ مُ نُ نَ عَ بّ.عَ نُ وَلِمَ تّمُي بِرِن، كْنْ عَ مُ وَ سَ عَ شَ نَاقُلِ رَ.عَ نَشَ عَ يّتّ مَشْرِن،«ﭑ نَ وَلِقٍ تْورّ كُي ندٍ بّ؟»يِ مْولِ قَن قِندِشِ قٍ قُقَقُ نَن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شِ قِرِن مَلَنشِ سْونّيَ دَنفِقٍ مِشِ رَ نَشَن لُمَ عَ كٍرٍن.نَ قِرِنيِيٍ شَ وَلِ دَنفِ نَ مِشِ كٍرٍنيِ فبٍ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 عَ سَ لِ كٍرٍن بِرَ، عَ بٌورٍ عَ رَكٍلِمَ نّ.كْنْ مِشِ نَشَن بِرَ مَ، عَ مَلِمَ مُ نَ،نَ تْورْ مَ نّ عَ حَاشِ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مَنِيَشِ مِشِ قِرِن نَن نَ،نَشٍيٍ سَشِ عٍ بٌورٍ قّ مَ شِنبٍلِ تّمُي،عٍ نُ وُيٍنيِ سْتْ عٍ بٌورٍ سَابُي رَ.كْنْ مِشِ نَشَن نَ عَ كٍرٍنيِ مَ، نَ شِنبٍلِ بَمَ 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شِ حَاشِ نْمَ نّ مِشِ كٍرٍن نَ،كْنْ مِشِ قِرِن تَن تِمَ نّ عَ كَنكٍ.لُوتِ شْرِ سَشَن مَلَنشِ مُ بٌلٌنمَ مَقُرٍ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سِكِينّ شَ دِ نَشَن شَشِلِ قَن، عَ سّنبّ فبٌ مَنفّ بّ نَشَن مُ قَتَ مَرَ سِ قَنيِ نُن عَ حَاشِ تَفِ رَ سَ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مِشِ مْولِ نْمَ مِنِدٍ فٍيلِ كُي، عَ قِندِ مَنفّ رَ. عَ بَرِشِ سٍتَرٍحَ نَن كُي، عَ قَ مَنفّيَ سْتْ.]]></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دُنِحَ مِشِ بِرِن سَشَنيِ نَن نَبَمَ، عِ نَ دَنفِ مِشِ فبّتّ قَ تِ عِ حْشْ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شِ وُيَشِ دَنفِشِ نّ بٍينُن نَ كَنيِ شَ بَرِ. مِشِ نَشٍيٍ قَمَ عَ شَنبِ رَ، عَ شَ قٍ مُ قَمَ رَقَندٍ عٍ مَ. نَ قَن قِندِشِ قٍ قُقَقُ نَن نَ، عَلْ مِشِ نَشَن بِرَقٍ قٌيٍ قْشْ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 سِفَ سَلِدٍ عَلَ شَ بَنشِ، عِ شَ عِ يّتّ مَتٌ عَ قَنيِ رَ. عِ نَ سِفَ، عِ شَ عِ تُلِ مَتِ مَسٍنيِ رَ نَشَن تِمَ نَا. نَ تِدٍ فبٌ دَنفِقٍ سّرّشّ بَقٍ رَ نَشَن نَبَمَ شَشِلِتَرٍحَ كُي، بَرِ مَ شَشِلِتَرٍيٍ مُ عَ كٌلٌن، عَ عٍ نَ قٍ كٌبِ نَن شُن مَ نَ كِ.]]></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قَشَقٍ نُن بَلٌ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مَن بَرَ ﭑ شَشِلِ رَ سِفَ حَشَنكَتّ بِرِن مَ، نَشَن نَ رَبَقٍ يِ دُنِحَ مَ.مِشِ حَشَنكَتَشِ نَ وَقٍ،عٍ مَدُندُ مَ يٌ مُ نَ.نْي نَ مِشِيٍ بّ نَشٍيٍ نَ عٍ حَشَنكَتَقٍ.عٍ مَدُندُ مَ يٌ مُ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بَرَ عَ مَحْشُن، مِشِ قَشَشِ نَن سّيوَشِ دَنفِقٍ مِشِ بَلٌشِ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شِ نَشَن مُ بَرِشِ سِندٍن،نٍيٍ شَ هّيرِ دَنفِ مِشِ قَشَشِ نُن مِشِ بَلٌشِ رَ،بَرِ مَ عٍ مُ حَشَنكَتّ كٌلٌن نَشَن نَ رَبَقٍ يِ دُنِحَ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بَرَ عَ تٌ، مِشِ وَلِمَ عٍ شُننَكٍلِ قٍنمَ مِلّ كُي. يِ قَن قِندِشِ قٍ قُقَقُ نَن نَ، عَلْ بِرَقٍ قٌيٍ قْشْ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شِلِتَرٍ عَ بّلّشّيٍ قِندِفِلِنشِ عَ مَ، عَ مُ وَلِمَ،هَن عَ شُن نَكَ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بْحّسَ دٌندٌرٌنتِ قِسَ كَتّ فبٍفبٍ بّ.نَ كَتّ لُشِ نّ عَلْ مِشِ نَشَن بِرَ مَ قٌيٍ قْشْ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بَرَ قٍ قُقَقُ فبّتّ قَن تٌ يِ دُنِحَ مَ.]]></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2026-08-15T13:57:59Z</dcterms:created>
  <dcterms:modified xsi:type="dcterms:W3CDTF">2026-08-15T13:57:59Z</dcterms:modified>
  <dc:title>Bible.com.au: كَوَندِلَ 4:1-17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