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شَتِ ندٍ نَ شَنُ تِقٍ مَ،وَشَتِ ندٍ نَ شْن تِقٍ مَ.وَشَتِ ندٍ نَ فٍرٍ سٌقٍ مَ،وَشَتِ ندٍ نَ سَاتَ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لِكّ فٍينِ مُندُن سْتْمَ عَ شَ كَتّ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كٌتٍ تٌ عَلَ نَشَن دْشْشِ عَدَ مَدِيٍ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رَ سٍ بِرِن نَتٌقَن عَ وَشَتِ مَ. عَ بَرَ عَ نِيَ عَدَ مَدِ شَشِلِ شَ سِفَ عَبَدَن قٍ مَ، هَلِ عَ مُ نْ عَلَ شَ وَلِيٍ كٌلٌندٍ كٍلِ عَ قْلّ مَ هَن عَ رَحْ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كٌلٌن قٍقٍ مُ نَ نَشَن قَن عَدَ مَدِ بّ، قٌ عَ سّيوَ، عَ قٍ قَنيِ رَبَ عَ شَ دُنِحّءِفِرِ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عَ دّفٍقٍ، عَ عَ مِن، عَ سّيوَ عَ شَ وَلِ كُي، نَ نَن قِندِشِ عَلَ شَ كِ رَ عَدَ مَدِ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كٌلٌن عَلَ شَ وَلِ بِرِن بُمَ نّ عَبَدَن. سٍسٍ مُ سَمَ عَ شُن مَ، سٍسٍ مُ بَمَ عَ رَ. عَلَ قٍ رَبَمَ نّ عَلَكٌ عَدَ مَدِ شَ فَاشُ عَ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نَ نَ، نَ حَن نُ نَ نُ.نَشَن قَمَ رَبَدٍ، نَ حَن نُ نَ نُ.عَدَ مَدِ نَشَن نَبَشِ، عَلَ قَمَ نّ نَ مَكِيتِ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قٍ فبّتّ قَن تٌ يِ دُنِحَ مَ؛نْندِ مَقِندِ مَ وُلٍ رَ،تِنشِنيِ مَقِندِ مَ تِنشِنتَرٍ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عَ مَحْشُن ﭑ شَشِلِ كُي،عَلَ تِنشِنتْي نُن تِنشِنتَرٍ مَكِيتِمَ نّ،بَرِ مَ قٍ بِرِن عَ وَشَتِ 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مُي نَ قٍ بِرِن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ن نَشَ عَ مَحْشُن ﭑ شَشِلِ كُي، عَلَ نَ مِشِيٍ مَتٌقٍ نّ، عَلَكٌ عٍ شَ عَ كٌلٌن دَالِسٍ نَن لَنشِ عٍ مَ عَلْ وُلَءِ سُبٍ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رِن بِرِن قَمَ نّ رَحْندٍ يِرٍ كٍرٍن، عٍ قِرِن بِرِن قَشَمَ نّ. عٍ قِرِن بِرِن حّنفِمَ كِ كٍرٍن، عَدَ مَ يٌ سُبٍ يٌ، عٍ بِرِن لَن. قٍ قُقَقُ نَ نَ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ن سِفَدٍ كٍرٍن. عٍ كٍلِشِ بّندّ نّ، عٍ مَن فبِلٍنمَ بّندّ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دٍ عَ كٌلٌن شَ مِشِ قَشَشِ شَشِلِ تٍمَ كٌورٍ نّ، شَ سُبٍ قَشَشِ شَشِلِ فٌرٌ مَ بْشِ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عَ كٌلٌن قٍقٍ مُ نَ نَشَن قَن عَدَ مَدِ بّ، قٌ عَ سّيوَ عَ شَ وَلِ كُي. نَ نَن قِندِشِ عَلَ شَ مَرَفِرِ رَ عَدَ مَدِ بّ. ندٍ نْمَ عَ مَسٍندٍ عَ بّ نَشَن قَمَ رَبَدٍ عَ دَنفِ شَن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مُي نَ قٍ بِرِن مَ،قٍ بِرِن دُنِحَ مَ، عَ شَ وَشَتِ 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شَتِ ندٍ نَ دِ بَرِقٍ مَ،وَشَتِ ندٍ نَ قَشَقٍ مَ.وَشَتِ ندٍ نَ سَنسِ سِقٍ مَ،وَشَتِ ندٍ نَ سَنسِ شَبَ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شَتِ ندٍ نَ قَشّ تِقٍ مَ،وَشَتِ ندٍ نَ دَندَن تِقٍ مَ.وَشَتِ ندٍ نَ سٍ كَنَقٍ مَ،وَشَتِ ندٍ نَ سٍ يَءِلَنقٍ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شَتِ ندٍ نَ وَقٍ مَ،وَشَتِ ندٍ نَ يٍلٍقٍ مَ.وَشَتِ ندٍ نَ يَيٍ رَ مِنِقٍ مَ،وَشَتِ ندٍ نَ قَرٍ بٌرٌن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شَتِ ندٍ نَ فّمّيٍ رَيٍنسٍنقٍ مَ،وَشَتِ ندٍ نَ فّمّيٍ مَلَنقٍ مَ.وَشَتِ ندٍ نَ سُنبُ تِقٍ مَ،وَشَتِ ندٍ نَ عَ تِتَ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شَتِ ندٍ نَ سٍ قٍنقٍ مَ،وَشَتِ ندٍ نَ عَ لُقٍ مَ.وَشَتِ ندٍ نَ سٍ رَفَتَقٍ مَ،وَشَتِ ندٍ نَ عَ وْلّ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شَتِ ندٍ نَ سٍ عِبْوقٍ مَ،وَشَتِ ندٍ نَ عَ دّفّقٍ مَ.وَشَتِ ندٍ نَ وْيّنقٍ مَ،وَشَتِ ندٍ نَ دُندُقٍ مَ.]]></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2026-08-15T13:56:46Z</dcterms:created>
  <dcterms:modified xsi:type="dcterms:W3CDTF">2026-08-15T13:56:46Z</dcterms:modified>
  <dc:title>Bible.com.au: كَوَندِلَ 3:1-22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