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فبٍتِ، شّيمَ، نُن نَاقُلِ مْولِ بِرِن سْتْ. ﭑ نَشَ يٍلِبَيٍ سْتْ، عَ نُن فِنّ فَلِ عَدَ مَ وَشْنقٍ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 قِندِ مِشِ شُنفبٍ رَ دَنفِقٍ دَرِ سَلَمُكَيٍ بِرِن نَ نَشٍيٍ نُ نَ بٍينُ ﭑ شَ بَرِ. ﭑ نَشَ نَ بِرِن نَبَ لْننِ قٍن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ﭑ وَشْنقٍ مْولِ بِرِن قٍن،ﭑ مُ تٌندِ سٍسٍ رَ نَشَن نُ رَقَنشِ ﭑ مَ.ﭑ مَ وَلِ يَتِ نُ رَقَنشِ ﭑ مَ،نَ نَن قِندِشِ ﭑ مَ فٍينِ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ﭑ تٌ ﭑ مَ وَلِ بِرِن مَتٌ،ﭑ نَشَن نَبَشِ تْورّ كُي،ﭑ نَشَ عَ تٌ نَ بِرِن قُقَقُ.عَ نُ لُشِ نّ عَلْ مِشِ نَشَن بِرَ مَ قٌيٍ قْشْ رَعَ مُ سٍسٍ سُ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ﭑ نَشَ ﭑ حْشْ سَ شَشِلِمَيَ نُن شَشِلِتَرٍحَ شْن مَ.نَشَن تِمَ مَنفّ رَ ﭑ حْشْي رَ،نَ قَمَ مُنسٍ رَبَ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عَ تٌ شَشِلِمَيَ قَن دَنفِ شَشِلِتَرٍحَ رَ،عَلْ نَءِيَلَنيِ قَن تٌ قَنشِ دِ مِ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شِلِمَ سٍ تٌمَ عَ يَ رَ،شَشِلِتَرٍ تَن عَ حّرّ مَ دِ مِ نَن كُي.كْنْ عٍ قِرِن بِرِن قَشَ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نَن عَ رَ ﭑ نَشَ عَ مَحْشُن،شَ ﭑ تَن نُن شَشِلِتَرٍ بِرِن قَشَمَ نّ،ﭑ مَ شَشِلِمَيَ تِدٍ قَ نَ مُنسٍ رَ؟ﭑ نَشَ عَ قَلَ ﭑ يّتّ بّ، «شَشِلِمَيَ قَن قٍ قُقَقُ نَ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شِلِمَ نُن شَشِلِتَرٍ شَ قٍ مُ رَتُمَ مِشِيٍ رَ،عٍ نّيمُمَ نّ عٍ قِرِن بِرِن مَ، عٍ قِرِن بِرِن قَشَ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دُنِحّءِفِرِ نَشَ رَحَاشُ ﭑ مَ، بَرِ مَ ﭑ بَرَ عَ كٌلٌن ﭑ مَ وَلِ مُ بُمَ. عَ لُشِ نّ عَلْ مِشِ نَشَن بِرَ مَ قٌيٍ قْشْ رَ، عٍ مُ عَ سُ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دَ مَدِ وَشْ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وَلِ نَشَ رَحَاشُ ﭑ مَ، بَرِ مَ ﭑ بَرَ عَ كٌلٌن قٌ ﭑ شَ نَ بِرِن لُ مِشِ فبّتّ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مِشِ قِندِ مَ شَشِلِمَ نَن نَ، كَ شَشِلِتَرٍ رَ؟ ندٍ نْمَ نَ كٌلٌندٍ؟ كْنْ عَ تَن يَتِ نْي سْتْمَ نّ ﭑ مَ وَلِ بِرِن شُن مَ! قٍ قُقَقُ نَ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ﭑ نَشَ نِمِسَ وَلِ بِرِن شَ قٍ رَ ﭑ نَشَن نَبَ يِ دُنِحَ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شَن وَلِشِ لْننِ نُن قَتّ رَ، عَ قَ نَ وَلِ لُ مِشِ ندٍ يِ رَ نَشَن مُ سٍسٍ رَبَ نَ وَلِ كُي، نَ قِندِشِ قٍ قُقَقُ نَن نَ نَشَن شْرْشْ كِ قَن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فٍينِ مُندُن سْتْمَ عَ شَ وَلِ نُن عَ شَ كَتّ كُي عَ نَشَن نَبَشِ يِ دُنِحَ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وَلِ قِندِشِ تْورّ شْرْشْي نَن نَ عَ بّ. هَلِ كْي رَ عَ بْحّ مُ مَلَبُمَ. قٍ قُقَقُ نَ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لَنمَ مِشِ شَ عَ دّفٍ، عَ شَ عَ مِن، عَ شَ عَ شَ وَلِ رَبَ سّيوّ كُي. ﭑ بَرَ عَ كٌلٌن نَ بِرِن كٍلِشِ عَلَ نَ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شِ مُ نْمَ عَ دّفٍدٍ، عَ قٍ قَنيِ كٌلٌن شَ عَلَ مُ عَ مَ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نَشَن نَقَن عَلَ مَ، عَلَ عَ كِمَ شَشِلِ قَنيِ، قَهَامُي، نُن سّيوّ نَن نَ. كْنْ شَشِلِتَرٍ تَن، عَلَ عَ نِيَمَ نّ عَ شَ عَ هَرِفٍ بِرِن سٌ مِشِ فبّتّ يِ رَ نَشَن نَقَن عَلَ مَ. يِ قَن قِندِشِ قٍ قُقَقُ نَن نَ، عَلْ مِشِ نَشَن بِرَ مَ قٌيٍ قْ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عَ قَلَ نّ ﭑ يّتّ بّ، «ﭑ شَ حّلّشِنيِ مَتٌ، ﭑ شَ عَ كٌلٌن نَشَن قَن.» ﭑ نَشَ عَ تٌ عَ حّلّشِنيِ قَن مُ بُ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ﭑ يّتّ مَشْرِن، «يٍلٍقٍ تُن مُ قِندِشِ قٍ كَمَلِشِ رَ. حّلّشِنيِ تِدٍ نَ مُنسٍ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شَ نَتّ تٌنفٌ ﭑ مَ لْننِ قٍنقٍ كُي، ﭑ شَ حّلّشِنيِ قٍن وّنِ رَ. ﭑ نُ وَ مَ عَ كٌلٌنقٍ مُنسٍ مُنَقَنيِ فبٌ عَدَ مَدِيٍ بّ عٍ شَ دُنِحّءِفِرِ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وَلِ شُنفبٍ ندٍيٍ سُشُ عَلْ بَنشِ تِقٍ نُن شّ سَ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يِرٍ تٌقَنيِيٍ يَءِلَن نَاقُلِ كَنيِ عٍ مَلَبُمَ دّننَشّ سَنسِ تٌقَنيِيٍ 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شَ يٍ يِرٍ فٍ نَشٍيٍ عَ نِيَمَ يٍ شَ سَ ﭑ مَ سَنسِ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كٌنيِيٍ سَرَ، نَشٍيٍ بَرَ دِيٍ سْتْ نَشٍيٍ قِندِشِ ﭑ فبٍ رَ، عٍ قَ لُ ﭑ شْنيِ. ﭑ نَشَ شُرُ سٍ فبٍفبٍ سْتْ، دَنفِ دَرِ سَلَمُكَيٍ بِرِن نَ نَشٍيٍ نُ نَ بٍينُ ﭑ شَ بَرِ.]]></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2026-08-15T13:56:44Z</dcterms:created>
  <dcterms:modified xsi:type="dcterms:W3CDTF">2026-08-15T13:56:44Z</dcterms:modified>
  <dc:title>Bible.com.au: كَوَندِلَ 2:1-26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