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وَندِلَ 1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تَن كَوَندِلَ شَ عَ قَلَ وٌ بّ،«قٍ قُقَقُ نَن نَ نَ بِرِن نَ. عَ بِرِن لُشِ نّ عَلْ قٌ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عَ كٌلٌن يِ كَوَندِلَ قِندِشِ شَشِلِمَ نَن نَ، نَشَن بَرَ حَمَ شَرَن. عَ بَرَ تَالِيٍ مَتٌ، عَ عٍ يَءِلَ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 كَوَندِلَ كَتَ نّ عَ شَ مَسٍنيِ قَنيِيٍ نُن سّبّلِ تِنشِنشِيٍ سْتْ نَشٍيٍ نْندِ مَسٍن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شِلِمَيٍ شَ مَسٍنيِيٍ لُشِ نّ عَلْ وُرِ رَ مٍلُشِ نَشٍيٍ شُرُ سٍيٍ رَحّرّ مَ. نَ مَسٍنيِيٍ مَلَنشِ لُشِ نّ عَلْ لَنتُمَ نَشٍيٍ مَبَنبَنشِ وُرِ مَ. نَ بِرِن قَتَنشِ شُرُ سٍ دّ مَدٌنيِ كٍرٍن نَ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 دِ، نَشَن دَنفِ نَ مَسٍنيِيٍ رَ، عِ شَ عِ يّتّ رَتَنفَ نَ مَ. دَنيِ مُ نَ سّبّلِ يَءِلَنقٍ مَ. شَرَنيِ فبٍفبٍ مِشِ رَتَفَن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بِرِن شُندُ سُشِ يِ مَسٍنيِ نَن نَ؛وٌن شَ فَاشُ عَلَ يَ رَ، وٌن شَ عَ شَ يَامَرِيٍ رَبَتُ،بَرِ مَ عَدَ مَدِ شَ وَلِ لَنمَ عَ شَ قِندِ نَ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ن شَ فَاشُ عَلَ يَ رَ بَرِ مَ عَ تَن نَن مِشِ شَ وَلِ بِرِن مَكِيتِمَ،هَلِ قٍ نَشَن بِرِن نْشُنشِ،عَ قِندِ عَ قَنيِ رَ بَ، عَ قِندِ عَ حَاشِ رَ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شّ مَكْ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شَ رَتُ عِ دَالِ مَرِفِ مَ عِ شَ قٌنِكٍيَ كُي،بٍينُن عِ نِمِسَ لْشْي شَ قَ،بٍينُن تْورّ وَشَتِ شَ عِ لِ، عِ قَ عَ قَلَ،«سّيوّ يٌ مُ نَ ﭑ بّ سْنْ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رَتُ عَ مَ بٍينُن سٌفٍ شَ دِ مِ،بٍينُن كِكٍ نُن تُنبُييٍ شَ عِقْورْ،بٍينُن نُشُي شَ سِفَ تُنّ بِرَ شَن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بَنشِ كَنتّيٍ سّرّنمَ نّ،شّمّ حَلَمَيٍ عٍ قٍلٍنمَ نّ،مَالٍ دِنمَيٍ شُرُنمَ نّ،مِشِ نَشٍيٍ سٍ عِفبّمَ عٍ لُمَ نّ دِ مِ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نشِ نَادّيٍ بَلَنمَ نّ،مَالٍ دِن شُي دَنمَ نّ،شْنِ شُي دُندُ مَ نّ نَشَن نُ مِشِيٍ رَشُنُ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مّ قَمَ نّ فَاشُدٍ يِرٍ عِتٍشِ رَ،عٍ قَمَ نّ فَاشُدٍ قٍ شْرْشْي رَ كِرَ شْن مَ،شّمْشِ شُنسّشّ قَمَ نّ قِيشّدٍ،كَتٌي بَمَ نّ كَسَرّ تِقٍ،سٍرِ مُ دَندَنيِ تِمَ سْنْن.نَ تّمُي مِشِ سِفَمَ نّ عَ شَ لِنفِرَ دْنشْي،وَ شُي مِنِمَ نّ كِرَيٍ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رَبَمَ نّ بٍينُن فبٍتِ شَ بٌلٌن،بٍينُن شّيمَ تْنبِلِ شَ كَنَ،بٍينُن قّحّ شَ عِبْو دُلٌنيِ مَ،بٍينُن يٍ بّندُن سٍ شَ كَنَ كٌلٌنيِ يِ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ينُن عَدَ مَدِ شَ فبِلٍن بّندّ عَ دَاشِ نَشّ،عَ نِي قَن شَ فبِلٍن عَلَ مَ نَشَن عَ رَ سٌ عَ قَتٍ عِ.]]></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2026-08-15T13:58:11Z</dcterms:created>
  <dcterms:modified xsi:type="dcterms:W3CDTF">2026-08-15T13:58:11Z</dcterms:modified>
  <dc:title>Bible.com.au: كَوَندِلَ 12:1-14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