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وَندِلَ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لَنمَ مِشِ شَ سّيوَ عَ شَ سِمَيَ رَ،كْنْ عَ نَشَ نّيمُ دِ مِ مَ نَشَن نُ نَ عَ شَ سِمَيَ كُي.قٍ نَشَن بِرِن قَمَ، قٍ قُقَقُ نَ عَ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قٌنِكٍ، عِ شَ حّلّشِن عِ شَ قٌنِكٍيَ كُي،عِ سٌندٌنيِ شَ سّيوَ عِ شَ قٌنِكٍيَ وَشَتِ كُي.عِ شَ بِرَ عِ بْحّ نُن عِ وَشْنقٍ قْشْ رَ،كْنْ عِ شَ عَ كٌلٌن عَ عَلَ عِ مَكِيتِمَ نّ نَ بِرِ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كْنتْقِلِ مَكُيَ عِ رَ،تْورّ كٍرِ عِ قْشْ رَ.قٌنِكٍيَ قِندِشِ قٍ قُقَقُ نَ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وَكِلِ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تَالِ ندٍيٍ نَن يِ كِ؛شَ عِ تَامِ وٌلِ يٍ مَ،عِ قَمَ نّ عَ مَسْتْدٍ لْشْي ن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عِ شَ سْتْسٍ تَشُ مِشِ سٌلٌقٍرٍ رَ، شَ نَ مُ عَ رَ، مِشِ سٌلٌمَسَشَن،بَرِ مَ عِ مُ عَ كٌلٌن حَشَنكَتّ نَشَن قَمَ دُنِحَ لِ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نُشُي رَقٍشِ يٍ رَ،تُنّ قَمَ نّ بِرَدٍ بْشِ مَ.شَ وُرِ بِرَ يِرٍ قَنيِ مَ، شَ عَ بِرَ كْولَ مَ،عَ لُمَ نَا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يٌ بْنبْ قٌيٍ رَبّنقٍ رَ، نَ مُ سَنسِ سِمَ.مِشِ يٌ بْنبْ نُشُي مَتٌقٍ رَ، نَ مُ قَمَ سَنسِ شَبَ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مُ حّنفِ نُن شْرِيٍ رَقَلَ كِ كٌلٌن قُرِ فِنّ قُرِ كُي،عِ مَن مُ عَلَ دَالِ مَنفّ شَ وَلِ قَن كٌ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وَكِلِ كٍلِقٍ فّيسّفّ هَن نُنمَرٍ سَنسِ سِقٍ رَ،بَرِ مَ عِ مُ عَ كٌلٌن عِ شَ وَلِ مُندُن قَمَ سْونّيَ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ءِيَلَنيِ تٌقٍ حْشُن.]]></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2026-06-09T23:14:53Z</dcterms:created>
  <dcterms:modified xsi:type="dcterms:W3CDTF">2026-06-09T23:14:53Z</dcterms:modified>
  <dc:title>Bible.com.au: كَوَندِلَ 11:1-10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