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  <p:sldId id="277" r:id="rId24"/>
    <p:sldId id="278" r:id="rId25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slide" Target="slides/slide18.xml"/>
  <Relationship Id="rId21" Type="http://schemas.openxmlformats.org/officeDocument/2006/relationships/slide" Target="slides/slide19.xml"/>
  <Relationship Id="rId22" Type="http://schemas.openxmlformats.org/officeDocument/2006/relationships/slide" Target="slides/slide20.xml"/>
  <Relationship Id="rId23" Type="http://schemas.openxmlformats.org/officeDocument/2006/relationships/slide" Target="slides/slide21.xml"/>
  <Relationship Id="rId24" Type="http://schemas.openxmlformats.org/officeDocument/2006/relationships/slide" Target="slides/slide22.xml"/>
  <Relationship Id="rId25" Type="http://schemas.openxmlformats.org/officeDocument/2006/relationships/slide" Target="slides/slide23.xml"/>
  <Relationship Id="rId26" Type="http://schemas.openxmlformats.org/officeDocument/2006/relationships/presProps" Target="presProps.xml"/>
  <Relationship Id="rId27" Type="http://schemas.openxmlformats.org/officeDocument/2006/relationships/viewProps" Target="viewProps.xml"/>
  <Relationship Id="rId28" Type="http://schemas.openxmlformats.org/officeDocument/2006/relationships/tableStyles" Target="tableStyles.xml"/>
</Relationships>
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1423559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24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biblesocietyaus.typeform.com/to/hahvZS" TargetMode="Externa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1028700"/>
          <a:ext cx="8229600" cy="4029075"/>
          <a:chOff x="914400" y="1028700"/>
          <a:chExt cx="8229600" cy="4029075"/>
        </a:xfrm>
      </p:grpSpPr>
      <p:sp>
        <p:nvSpPr>
          <p:cNvPr id="1" name=""/>
          <p:cNvSpPr txBox="1"/>
          <p:nvPr/>
        </p:nvSpPr>
        <p:spPr>
          <a:xfrm>
            <a:off x="914400" y="1028700"/>
            <a:ext cx="7315200" cy="1714500"/>
          </a:xfrm>
          <a:prstGeom prst="rect">
            <a:avLst/>
          </a:prstGeom>
          <a:noFill/>
        </p:spPr>
        <p:txBody>
          <a:bodyPr anchor="b" rtlCol="0" bIns="45720" lIns="91440" rIns="91440" tIns="45720">
            <a:spAutoFit/>
          </a:bodyPr>
          <a:lstStyle/>
          <a:p>
            <a:pPr algn="ctr" fontAlgn="b" marL="0" marR="0" indent="0" lvl="0">
              <a:lnSpc>
                <a:spcPct val="100%"/>
              </a:lnSpc>
            </a:pPr>
            <a:r>
              <a:rPr lang="en-US" b="1" sz="6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كَوَندِلَ 10:1-20]]></a:t>
            </a:r>
          </a:p>
        </p:txBody>
      </p:sp>
      <p:sp>
        <p:nvSpPr>
          <p:cNvPr id="2" name=""/>
          <p:cNvSpPr txBox="1"/>
          <p:nvPr/>
        </p:nvSpPr>
        <p:spPr>
          <a:xfrm>
            <a:off x="914400" y="2743200"/>
            <a:ext cx="7315200" cy="1285875"/>
          </a:xfrm>
          <a:prstGeom prst="rect">
            <a:avLst/>
          </a:prstGeom>
          <a:noFill/>
        </p:spPr>
        <p:txBody>
          <a:bodyPr rtlCol="0" bIns="45720" lIns="91440" rIns="91440" tIns="45720">
            <a:spAutoFit/>
          </a:bodyPr>
          <a:lstStyle/>
          <a:p>
            <a:pPr algn="ctr" fontAlgn="base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KS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تَالِ وْيّنيِ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تُفِتُفِ نَ قَشَ لَبُندّ شُن مَ، لَبُندّ شِرِ كَنَمَ نّ.شَشِلِتَرٍحَ نَن شُي مّمَ دَنفِقٍ شَشِلِمَيَ شُي رَ.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شَشِلِمَ بْحّ مَتِنسٍ،شَشِلِتَرٍ بْحّ حَاشُ.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شَشِلِتَرٍ عَ شَ شَشِلِتَرٍحَ مَسٍنمَ نّ بِرِن بّ عَ شَ حّرّ كُي.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شَ عِ شَ مَنفّ شْنْ عِ مَ، عِ نَشَ كٍلِ عِ شَ وَلِ شُن مَ،عِ شَ سَبَرِ قٍ شْرْشْي رَبْرْشْمَ.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ﭑ قٍ شْرْشْي ندٍ قَن تٌشِ يِ دُنِحَ مَ نَشَن كٍلِشِ مَنفّ مَ؛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عَ نْي قِمَ نّ شَشِلِتَرٍ ندٍ مَ،بَننَ ندٍ تَن مُ نْي يٌ سْتْ.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ﭑ بَرَ كٌنيِ ندٍ تٌ عَ سٌي رَفِمَ،مَنفّ ندٍ قَ عَ حّرّ عَ سَنيِ رَ.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يِلِ فٍ نْمَ بِرَدٍ عَ شَ يِلِ فٍشِ كُي،مِشِ نَشَن يَلٍ تِمَ تّتّ مَ، بْشِمَسٍ نْمَ نَ قَن شِندٍ.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مِشِ نَشَن فّمّ مَسٌلِمَ، عَ نْمَ عَ مَشْنْدٍ فّمّ رَ.مِشِ نَشَن يٍفٍ بْو مَ، عَ نْمَ عَ مَشْنْدٍ يٍفٍ رَ.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0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شَ بٍيرَ كٌلٍ تٌرِشِ، عَ مُ رَلُفَن، نَ عَ نِيَمَ نّ وَلِ شَ شْرْشْ.شَشِلِمَيَ شُننَكٍلِ قِمَ مِشِ مَ نَ كِ نّ.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شَ بْشِمَسٍ مِشِ شِن بٍينُن بْشِمَسٍ سُشُمَ شَ عَ سُشُ،مِشِ نَشَن بْشِمَسٍ سُشُمَ، عَ مُ فٍينِمَ.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هِننّ فبٍفبٍ نَ شَشِلِمَ شَ مَسٍنيِ كُي،كْنْ شَشِلِتَرٍ تَن شَ وْيّنيِ عَ يّتّ بْنْمَ نّ.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عَ شَ مَسٍنيِ قْلْمَ لْننِتَرٍحَ رَ،عَ رَحْن دَشُحَ رَ.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شَشِلِتَرٍ شَ وْيّنيِ وُيَ.عَدَ مَدِ مُ عَ كٌلٌن قٍ نَشَن قَمَ قَدٍ.ندٍ عَ رَكٌلٌنمَ قٍ رَ نَشَن قَمَ عَ لِدٍ؟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شَشِلِتَرٍ عَ يّتّ رَتَفَنمَ،هَلِ تَا كِرَ، عَ مُ عَ كٌلٌن.]]>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حَشَنكَتّ نَ تَا بّ نَشَن شَ مَنفّ قِندِشِ قٌنِكٍ يْرّ رَ،نَشَن شَ كُنتِفِيٍ كُرُنمَ شُلُنيِ تِقٍ رَ.]]>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حّلّشِنيِ نَ تَا بّ نَشَن شَ مَنفّ قَتَنشِ مَنفّ بْنسْي رَ،نَشَن شَ كُنتِفِيٍ عٍ دّفٍمَ عَ وَشَتِ مَ سّنبّ سْتْقٍ رَ، عٍ مُ سِيسِ.]]>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شَ بَنشِ كَنيِ تُننَشْنْ، بَنشِ شُنيِ بِرَ مَ نّ،شَ عَ مُ عَ قِندِ تُننَبّشِ رَ، عَ شَ بَنشِ قَمَ نّ مِنِدٍ.]]>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مِشِ دٌنسٍ رَقَلَمَ نّ عَلَكٌ عَ شَ حّلّشِن،عَ وّنِ مِنمَ نّ عَلَكٌ عَ شَ سّيوَ،عَ كْبِرِ سْتْمَ نّ عَلَكٌ عَ هَيِ بِرِن شَ قَن.]]>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0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عِ نَشَ مَنفّ دَنكَ هَلِ عِ شَ مَحْشُنيِ كُي،عِ نَشَ بَننَ دَنكَ هَلِ عِ شَ كٌنكٌي كُي،بَرِ مَ شْنِ ندٍ عِ شُي شَنِنمَ نّ، عَ نَ قَلَ مِشِ ندٍ بّ.]]>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as this helpful?]]></a:t>
            </a:r>
            <a:br/>
            <a:r>
              <a:rPr lang="en-US" sz="3000" spc="0" u="none">
                <a:solidFill>
                  <a:srgbClr val="000000">
                    <a:alpha val="100.00%"/>
                  </a:srgbClr>
                </a:solidFill>
                <a:latin typeface="Calibri"/>
                <a:hlinkClick r:id="rId2" tooltip="Feedback form"/>
              </a:rPr>
              <a:t><![CDATA[Help us improve with your feedback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29">
  <a:themeElements>
    <a:clrScheme name="Theme29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29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29">
      <a:fillStyleLst>
        <a:solidFill>
          <a:schemeClr val="phClr"/>
        </a:solidFill>
        <a:gradFill rotWithShape="1">
          <a:gsLst>
            <a:gs pos="0%">
              <a:schemeClr val="phClr">
                <a:tint val="50%"/>
                <a:satMod val="300%"/>
              </a:schemeClr>
            </a:gs>
            <a:gs pos="35%">
              <a:schemeClr val="phClr">
                <a:tint val="37%"/>
                <a:satMod val="300%"/>
              </a:schemeClr>
            </a:gs>
            <a:gs pos="100%">
              <a:schemeClr val="phClr">
                <a:tint val="15%"/>
                <a:satMod val="350%"/>
              </a:schemeClr>
            </a:gs>
          </a:gsLst>
          <a:lin ang="16200000" scaled="1"/>
        </a:gradFill>
        <a:gradFill rotWithShape="1">
          <a:gsLst>
            <a:gs pos="0%">
              <a:schemeClr val="phClr">
                <a:shade val="51%"/>
                <a:satMod val="130%"/>
              </a:schemeClr>
            </a:gs>
            <a:gs pos="80%">
              <a:schemeClr val="phClr">
                <a:shade val="93%"/>
                <a:satMod val="130%"/>
              </a:schemeClr>
            </a:gs>
            <a:gs pos="100%">
              <a:schemeClr val="phClr">
                <a:shade val="94%"/>
                <a:satMod val="135%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%"/>
              <a:satMod val="105%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%">
              <a:schemeClr val="phClr">
                <a:tint val="40%"/>
                <a:satMod val="350%"/>
              </a:schemeClr>
            </a:gs>
            <a:gs pos="40%">
              <a:schemeClr val="phClr">
                <a:tint val="45%"/>
                <a:shade val="99%"/>
                <a:satMod val="350%"/>
              </a:schemeClr>
            </a:gs>
            <a:gs pos="100%">
              <a:schemeClr val="phClr">
                <a:shade val="20%"/>
                <a:satMod val="255%"/>
              </a:schemeClr>
            </a:gs>
          </a:gsLst>
          <a:path path="circle">
            <a:fillToRect b="180%" l="50%" r="50%" t="-80%"/>
          </a:path>
        </a:gradFill>
        <a:gradFill rotWithShape="1">
          <a:gsLst>
            <a:gs pos="0%">
              <a:schemeClr val="phClr">
                <a:tint val="80%"/>
                <a:satMod val="300%"/>
              </a:schemeClr>
            </a:gs>
            <a:gs pos="100%">
              <a:schemeClr val="phClr">
                <a:shade val="30%"/>
                <a:satMod val="200%"/>
              </a:schemeClr>
            </a:gs>
          </a:gsLst>
          <a:path path="circle">
            <a:fillToRect b="50%" l="50%" r="50%" t="50%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23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Microsoft Corporation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Bible.com.au</dc:creator>
  <cp:lastModifiedBy>Bible.com.au</cp:lastModifiedBy>
  <dcterms:created xsi:type="dcterms:W3CDTF">2026-10-19T10:54:46Z</dcterms:created>
  <dcterms:modified xsi:type="dcterms:W3CDTF">2026-10-19T10:54:46Z</dcterms:modified>
  <dc:title>Bible.com.au: كَوَندِلَ 10:1-20 (AKS)</dc:title>
  <dc:description/>
  <dc:subject/>
  <cp:keywords/>
  <cp:category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