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وَندِلَ 10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لِ فٍ نْمَ بِرَدٍ عَ شَ يِلِ فٍشِ كُي،مِشِ نَشَن يَلٍ تِمَ تّتّ مَ، بْشِمَسٍ نْمَ نَ قَن شِندٍ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فّمّ مَسٌلِمَ، عَ نْمَ عَ مَشْنْدٍ فّمّ رَ.مِشِ نَشَن يٍفٍ بْو مَ، عَ نْمَ عَ مَشْنْدٍ يٍفٍ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بٍيرَ كٌلٍ تٌرِشِ، عَ مُ رَلُفَن، نَ عَ نِيَمَ نّ وَلِ شَ شْرْشْ.شَشِلِمَيَ شُننَكٍلِ قِمَ مِشِ مَ نَ كِ ن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بْشِمَسٍ مِشِ شِن بٍينُن بْشِمَسٍ سُشُمَ شَ عَ سُشُ،مِشِ نَشَن بْشِمَسٍ سُشُمَ، عَ مُ فٍينِ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ِننّ فبٍفبٍ نَ شَشِلِمَ شَ مَسٍنيِ كُي،كْنْ شَشِلِتَرٍ تَن شَ وْيّنيِ عَ يّتّ بْنْمَ ن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مَسٍنيِ قْلْمَ لْننِتَرٍحَ رَ،عَ رَحْن دَشُحَ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شَ وْيّنيِ وُيَ.عَدَ مَدِ مُ عَ كٌلٌن قٍ نَشَن قَمَ قَدٍ.ندٍ عَ رَكٌلٌنمَ قٍ رَ نَشَن قَمَ عَ لِدٍ؟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عَ يّتّ رَتَفَنمَ،هَلِ تَا كِرَ، عَ مُ عَ كٌلٌن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شَنكَتّ نَ تَا بّ نَشَن شَ مَنفّ قِندِشِ قٌنِكٍ يْرّ رَ،نَشَن شَ كُنتِفِيٍ كُرُنمَ شُلُنيِ تِقٍ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ّلّشِنيِ نَ تَا بّ نَشَن شَ مَنفّ قَتَنشِ مَنفّ بْنسْي رَ،نَشَن شَ كُنتِفِيٍ عٍ دّفٍمَ عَ وَشَتِ مَ سّنبّ سْتْقٍ رَ، عٍ مُ سِيسِ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 وْيّني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بَنشِ كَنيِ تُننَشْنْ، بَنشِ شُنيِ بِرَ مَ نّ،شَ عَ مُ عَ قِندِ تُننَبّشِ رَ، عَ شَ بَنشِ قَمَ نّ مِنِدٍ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دٌنسٍ رَقَلَمَ نّ عَلَكٌ عَ شَ حّلّشِن،عَ وّنِ مِنمَ نّ عَلَكٌ عَ شَ سّيوَ،عَ كْبِرِ سْتْمَ نّ عَلَكٌ عَ هَيِ بِرِن شَ قَن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مَنفّ دَنكَ هَلِ عِ شَ مَحْشُنيِ كُي،عِ نَشَ بَننَ دَنكَ هَلِ عِ شَ كٌنكٌي كُي،بَرِ مَ شْنِ ندٍ عِ شُي شَنِنمَ نّ، عَ نَ قَلَ مِشِ ندٍ بّ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فِتُفِ نَ قَشَ لَبُندّ شُن مَ، لَبُندّ شِرِ كَنَمَ نّ.شَشِلِتَرٍحَ نَن شُي مّمَ دَنفِقٍ شَشِلِمَيَ ش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بْحّ مَتِنسٍ،شَشِلِتَرٍ بْحّ حَاشُ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عَ شَ شَشِلِتَرٍحَ مَسٍنمَ نّ بِرِن بّ عَ شَ حّرّ كُ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شَ مَنفّ شْنْ عِ مَ، عِ نَشَ كٍلِ عِ شَ وَلِ شُن مَ،عِ شَ سَبَرِ قٍ شْرْشْي رَبْرْشْ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ٍ شْرْشْي ندٍ قَن تٌشِ يِ دُنِحَ مَ نَشَن كٍلِشِ مَنفّ مَ؛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ْي قِمَ نّ شَشِلِتَرٍ ندٍ مَ،بَننَ ندٍ تَن مُ نْي يٌ سْتْ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كٌنيِ ندٍ تٌ عَ سٌي رَفِمَ،مَنفّ ندٍ قَ عَ حّرّ عَ سَنيِ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2026-08-15T13:58:10Z</dcterms:created>
  <dcterms:modified xsi:type="dcterms:W3CDTF">2026-08-15T13:58:10Z</dcterms:modified>
  <dc:title>Bible.com.au: كَوَندِلَ 10:1-20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