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وَندِلَ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قٍ بِرِن حّرّ مَ، عَ مُ تَفَنمَ، عَ مُ مَسَرَ مَ.عَدَ مَ يَ مُ وَ سَمَ قٍ مَتٌدٍ،عَ تُلِ قَن مُ لُفَمَ قٍ رَ مّ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ن بَرَ دَنفِ نُ،نَ نَن مَن فبِلٍنمَ عَ رَ.نَشَن بَرَ رَبَ نُ، نَ نَن مَن نَبَمَ.قٍ نّينّ مُ رَبَمَ دُنِحَ مَ نَشَن حْندْن مُ نُ رَ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قٍ نّينّ يٌ مُ نَ نَشَن عَ نِيَمَ مِشِ شَ عَ قَلَ،«يِ مَتٌ، قٍ نّينّ نَ عَ رَ!»ﭑ شَ عَ قَلَ وٌ بّ، نَ قٍ مْولِ حَن نُ نَ بٍينُن وٌن تَن شَ بَ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مَ مُ رَتُمَ قٍ دَنفِشِ مَ،قٍ نَشَن سَ قَمَ رَبَدٍ، حَمَ نّيمُمَ نّ نَ قَ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ن كَوَندِلَ، ﭑ بَرَ قِندِ مَنفّ رَ عِسِرَيِلَ بْشِ مَ دَرِ سَلَ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تّ تٌنفٌشِ نّ، قٍ نَشٍيٍ بِرِن نَبَقٍ يِ دُنِحَ مَ، ﭑ شَ عٍ مَتٌ عَ قَنيِ رَ. نَ كُي ﭑ عَ تٌ نّ عَ عَلَ كٌتٍ شْرْشْي نَن سَشِ عَدَ مَدِيٍ قَ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بَرَ وَلِ بِرِن مَتٌ نَشَن نَبَمَ يِ دُنِحَ مَ. قُقَقُ نَ عَ بِرِن نَ! بِرَقٍ نَ وَلِ قْشْ رَ، عَ لُشِ نّ عَلْ مِشِ نَ بِرَقٍ قٌيٍ نَن قْ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شَن كُنتِنشِ، نَ مُ نْمَ مَتِنشِندٍ،نَشَن لُشِ، نَ مُ نْمَ كَمَلِ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شَ عَ مَحْشُن ﭑ يّتّ مَ، عَ ﭑ تَن بَرَ لْننِ قٍن دَنفِ دَرِ سَلَمُ مَنفّ بِرِن نَ، نَشٍيٍ سِنفٍ قَ ﭑ تَن يَرَ. ﭑ بَرَ لْننِ نُن قٍ كٌلٌنيِ فبٍفبٍ سْتْ دُنِحَ شَ قٍ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نَشَ نَتّ تٌنفٌ ﭑ شَ شَشِلِمَيَ نُن شَشِلِتَرٍحَ قَن مَتٌ. كْنْ ﭑ بَرَ عَ تٌ نَ قَن لُشِ عَلْ بِرَقٍ قٌيٍ نَن قْ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حَ قُ نَ عَ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شِلِمَيَ نُن كْنتْقِلِ نَن حّرّ مَ كِرَ كٍرٍن شْن مَ.قٍ كٌلٌنيِ فبٌمَ كِ نَشّ، تْورّ قَن فبٌمَ نَ كِ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شَ دِ دَرِ سَلَمُ مَنفّ شَ كَوَندِ نَن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نِحَ قِندِشِ قٍ قُقَقُ نَن نَ.دُنِحَ قٍيٍ تِدٍ يٌ مُ نَ،نَ بِرِن قِندِشِ قُيَن نَن نَ.ﭑ تَن كَوَندِلَ شَ مَسٍنيِ نَن نَن 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دَ مَدِ فٍينِ مُندُن سْتْمَ عَ شَ وَلِ مَ سٌفٍ بُ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دٍيٍ قَشَمَ، ندٍيٍ بَرِ مَ، دُنِحَ قَن نَ كّحَ كٍرٍن لْشْي بِرِ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فٍ تٍمَ، عَ فٌرٌ مَ، عَ مَن فبِلٍن عَ تٍشِ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قٌيٍ قَن مِنِمَ، عَ سِفَمَ يِرٍقَنيِ مَ، عَ عَ مَقِندِ مَ كْولَ مَ.عَ نَ فّ مَقِندِدٍ، عَ مَن فبِلٍن عَ كٍلِ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رٍ بِرِن شُن تِشِ بَا نَن نَ، كْنْ بَا مُ رَقٍمَ.شُرٍيٍ كٍلِمَ دّننَشّ، عٍ مَن فبِلٍنمَ مّننِ نّ.]]></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2026-06-13T21:23:48Z</dcterms:created>
  <dcterms:modified xsi:type="dcterms:W3CDTF">2026-06-13T21:23:48Z</dcterms:modified>
  <dc:title>Bible.com.au: كَوَندِلَ 1:1-18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