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شِ نَ عَ رَ مّنفِ، قُندٍنيِ مَنِيّ، وّنِ بِلِ، شْرّ، كِنكِرِنسِ، عٌلِوِ، نُن كُمِ نَ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تَامِ مُ حْنمَ سْنْن، سٍ بِرِن قَمَ نّ لُدٍ وٌ يِ رَ. وُرٍ قَمَ نّ مِنِدٍ فّمّيٍ كُي، وُرٍ فبٍيلِ قَن سْتْمَ نّ فٍ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 وٌ دّفٍ هَن وٌ نَشَ لُفَ، وٌ شَ وٌ مَرِفِ عَلَتَلَ تَنتُ يِ بْشِ قَنيِ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وٌ يّتّ رَنّيمُ وٌ مَرِفِ عَلَتَلَ شَ قٍ مَ دٍ، تٌندِقٍ عَ شَ يَامَرِ نُن عَ شَ سّرِيّ رَبَتُقٍ رَ، ﭑ نَشَن شَرَنشِ وٌ بّ تٌ لْشْ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 وٌ دّفٍ هَن وٌ نَشَ لُفَ، وٌ نَ بَنشِيٍ تِ، وٌ نَشَ سَبَتِ عٍ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شُرُ سٍيٍ شُنفبٍ نُن عَ لَنمَيٍ نَ وُيَ، وٌ شَ فبٍتِ نُن وٌ شَ شّيمَ نَ فبٌ، وٌ هَرِفٍ بِرِن نَ ف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قّنتّن وٌ يّتّ مَ عَ قَنيِ رَ عَلَكٌ وٌ نَشَ وٌ يّتّ عِفبٌ هَن وٌ شَ نّيمُ وٌ مَرِفِ عَلَتَلَ مَ، نَشَن وٌ رَ مِنِشِ مِسِرَ بْشِ مَ كٌنيِيَ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بَرَ وٌ رَدَنفِ فبٍنفبٍرٍن يِرٍ مَفَاشُشِ رَ، بْشِمَسٍ شْنّ كَنيِ نُن تَلِ نَ دّننَشّ، يٍ مُ نَ بْشِ نَشَن مَ. عَ نَشَ يٍ رَ مِنِ قَ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مَنَ دٌنسٍ سٌ وٌ يِ رَ فبٍنفبٍرٍنيِ مَ، وٌ بٍنبَيٍ مُ نُ نَشَن كٌلٌن، عَلَكٌ عَ شَ وٌ شَ قٍ مَفٌرٌ، عَ شَ وٌ مَتٌ، عَ قَ نْ قٍ قَنيِ رَبَدٍ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عَ مَحْشُن دٍ عَ وٌ سّنبّ نُن وٌ شَ كْوتَ نَن يِ هَرِفٍ قِشِ وٌ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يمُقٍ عَلَتَلَ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وٌ رَتُ وٌ مَرِفِ عَلَتَلَ مَ، عَ تَن نَن يِ سّنبّ قِمَ وٌ مَ، عَلَكٌ وٌ شَ نَ هَرِفٍ بِرِن سْتْ. عَ مَن بَرَ سَاتّ مَسٍن وٌ بّ تٌ لْشْي عَ نَشَن تٌنفٌ عَ نُن وٌ بَ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وٌ نّيمُ وٌ مَرِفِ عَلَتَلَ مَ، شَ وٌ بِرَ عَلَ فبّتّيٍ بَتُقٍ قْشْ رَ، شَ وٌ تُوبِ عٍ بّ، شَ وٌ وٌ مَفٌرٌ عٍ بّ، ﭑ شَ عَ قَلَ وٌ بّ تٌ لْشْي، وٌ هَلَكِ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يٌ، وٌ هَلَكِمَ نّ عَلْ عَلَتَلَ سِ فبّتّيٍ هَلَكِشِ كِ نَشّ وٌ يَ شْرِ، بَرِ مَ وٌ مُ وٌ تُلِ مَتِشِ وٌ مَرِفِ عَلَتَلَ شَ مَسٍ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يِ يَامَرِ بِرِن نَبَ ﭑ نَشَن شَرَنقٍ وٌ بّ تٌ لْشْي. نَ نَن قَمَ عَ نِيَدٍ وٌ شَ سِمَيَ سْتْ، وٌ قَ قِندِ حَمَ فبٍفبٍ رَ. نَ تّمُي، وٌ نْمَ يِ بْشِ سْتْدٍ عَلْ عَلَتَلَ عَ رَكَلِشِ وٌ بَبَيٍ بّ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وٌ مَحْشُن حّرّ شْنكُيٍ مَ وٌ مَرِفِ عَلَتَلَ نَشَن نَفِرِ وٌ مَ يِ فبٍنفبٍرٍنيِ عِفِرِقٍ رَ يِ حّ تٌنفٌ نَانِ بُن مَ. عَ يِ قٍ شْرْشْييٍ رَبَشِ نّ وٌ رَ، عَلَكٌ وٌ شَ وٌ يّتّ مَفٌرٌ، عَ شَ وٌ مَتٌ، عَ شَ نْ عَ كٌلٌندٍ قٍ نَشَن نَ وٌ سٌندٌنمّ مَ. عَ مَن شَ نْ عَ كٌلٌندٍ شَ وٌ وَ مَ عَ شَ سّرِيّ مَبَنبَن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رَ وٌ شَ قٍ مَفٌرٌ، عَ بَرَ وٌ رَشِ كَامّ رَ. عَ بَرَ مَنَ سٌ وٌ يِ رَ، وٌ نُن وٌ بٍنبَيٍ مُ دٌنسٍ نَشَن كٌلٌن. عَ عَ مَسٍن وٌ بّ نَ كِ نّ، عَ عِبُنَدَ مَ مُ نْمَ بَلٌدٍ دٌنسٍ شَ كَنسَن شُن نَ، كْنْ مَسٍنيِ قَن بِرِن نَ نَشَن قَتَنشِ عَلَتَ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دٌنمَيٍ مُ حْنشِ، وٌ سَنيِيٍ مُ قُنتُشِ يِ حّ تٌنفٌ نَانِ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لَن نّ وٌ شَ عَ كٌلٌن عَ وٌ مَرِفِ عَلَتَلَ نَ وٌ شُرُقٍ نّ عَلْ بَبَ عَ شَ دِ شُرُ مَ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وٌ مَرِفِ عَلَتَلَ شَ يَامَرِ مَبَنبَن، وٌ شَ وٌ يّتّ سُشُ عَلْ عَ وَ مَ عَ شْن مَ كِ نَشّ، وٌ مَن شَ فَاشُ عَ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مَرِفِ عَلَتَلَ وٌ رَ سٌمَ نّ بْشِ قَنيِ مَ شُرٍيٍ نُن دُلٌنيِيٍ نَ دّننَشّ. يٍ فبٍفبٍ نَ نَ بْشِ بُن مَ، عَ مَن مِنِمَ فُلُنبَ نُن فٍيَ قَرِ.]]></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2026-06-15T08:56:58Z</dcterms:created>
  <dcterms:modified xsi:type="dcterms:W3CDTF">2026-06-15T08:56:58Z</dcterms:modified>
  <dc:title>Bible.com.au: مَسٍنيِ دْنشْي 8:1-20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