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9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وٌ تَن نَن سُفَندِشِ عَ شَ شَنُنتٍيَ شَ قٍ رَ. عَ بَرَ وَ سَاتّ رَكَمَلِقٍ عَ نَشَن تٌنفٌ وٌ بٍنبَيٍ بّ. نَ نَن عَ تٌشِ عَ وٌ رَ مِنِشِ بْشِ مَ عَ سّنبّ رَ وٌ نُ نَ كٌنيِيَ كُي دّننَشّ. عَ نَشَ وٌ بَ قِرَوُنَ يِ رَ، مِسِرَ مَنفّ.]]></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عَ كٌلٌن وٌ مَرِفِ عَلَتَلَ، نَن كٍرٍن ثٍتِ نَ عَلَ رَ. عَلَ قِندِشِ قٌنِسِرٍ مَنفّ نَن نَ نَشَن عَ شَ سَاتّ رَكَمَلِمَ، نَشَن هّيرِ فبٍفبٍ قِمَ وٌ مَ. عَ نَ رَبَمَ وٌ بْنسْييٍ بّ نَشٍيٍ قَمَ وٌ شَنبِ رَ، نَشٍيٍ عَ شَنُمَ، عٍ مَن عَ شَ يَامَرِيٍ رَبَ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عَ فبِلٍنمَ نّ مِشِيٍ قْشْ رَ نَشٍيٍ عَ شْنمَ، عَ عَ شْننَنتٍيٍ رَلْيمَ نّ كٍرٍ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قّنتّن ﭑ مَ يَامَرِ نُن ﭑ مَ سّرِيّ مَ ﭑ نَشَن سٌشِ وٌ يِ رَ تٌ لْشْ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وٌ وٌ حّنفِ سَ يِ يَامَرِ شْن مَ، وٌ نَشَ قّنتّن عَ مَ، وٌ مَرِفِ عَلَتَلَ قَمَ عَ شَ سَاتّ رَكَمَلِدٍ، عَ هّيرِ قِمَ نّ وٌ مَ عَلْ عَ رَكَلِشِ وٌ بٍنبَيٍ بّ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وٌ شَنُمَ نّ، عَ بَرَكّ سَ وٌ شَ قٍ، عَ مَن وٌ رَوُيَ. عَ دِ فبٍفبٍ بَرِقٍ رَفِرِ وٌ مَ. وٌ قَ بْشِ دَشَمُي قَن سْتْدٍ، مّنفِ، وّنِ نّينّ نُن تُرٍ. عَ مَن قَ وٌ شَ نِنفٍيٍ نُن وٌ شَ شُرُ سٍيٍ رَوُيَ. عَ يِ بِرِن نَبَمَ نّ بْشِ مَ، عَ رَكَلِ نَشَن نَ وٌ بَبَيٍ بّ سٌقٍ رَ وٌ 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وٌ بَرَكَمَ نّ دَنفِقٍ سِ بِرِن نَ. دِبَرِتَرٍ مُ قَمَ لُدٍ وٌ يَ مَ، شّمّ بَ، فِنّ بَ، شَ نَ مُ عَ رَ شُرُ سٍ.]]></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وٌ رَتَنفَمَ نّ قُرٍ دْشْي مْولِ بِرِن مَ، عَ نُن قٍ حَاشِ بِرِن مَ وٌ نَشٍيٍ كٌلٌنشِ مِسِرَ بْشِ مَ. كْنْ عَ يِ قُرٍ رَ سَنبَمَ مِشِيٍ نَن مَ نَشٍيٍ نَ وٌ رَحَا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لَن نّ وٌ شَ مِشِ بِرِن قَشَ، وٌ مَرِفِ عَلَتَلَ نَشٍيٍ سٌمَ وٌ يِ رَ. وٌ نَشَ كِنِكِنِ عٍ مَ، وٌ مَن نَشَ عٍ شَ عَلَيٍ بَتُ، عَلَكٌ عٍ نَشَ وٌ رَتَنتَ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قَمَ عَ مَحْشُندٍ وٌ بْحّ مَ، ‹يِ سِيٍ فبٌ دَنفِقٍ وٌن تَن نَ. وٌن تَن نْلَ سْتْمَ نٍيٍ مَ 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نُن كَنَان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وٌ نَشَ فَاشُ عٍ يَ رَ. وٌ شَ رَتُ وٌ مَرِفِ عَلَتَلَ نَشَن نَبَشِ قِرَوُنَ نُن مِسِرَ بْ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بَرَ قٍ شْرْشْييٍ تٌ نَشٍيٍ دْشْشِ عٍ مَ، تْنشُمَيٍ نُن كَابَنَكٌي نَشٍيٍ رَبَشِ. وٌ بَرَ وٌ مَرِفِ عَلَتَلَ سّنبّ تٌ عَ وٌ رَ مِنِ كِ نَشّ مِسِرَ بْشِ مَ. نَ نَن عَ تٌمَ وٌ مَرِفِ عَلَتَلَ نَ مْولِ رَبَمَ حَمَنّ بِرِن نَ وٌ فَاشُشِ نَشٍيٍ 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مَرِفِ عَلَتَلَ قَمَ نّ وٌ يَشُييٍ بِرِن هَلَكِدٍ، هَلِ نَشٍيٍ نْشُنمَ وٌ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نَشَ فَاشُ عٍ يَ رَ، بَرِ مَ وٌ نُن وٌ مَرِفِ عَلَتَلَ نَ عَ رَ، عَلَ بٍلٍبٍلٍ نَشَن مَفَا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مَرِفِ عَلَتَلَ قَمَ نّ يِ حَمَ كٍرِدٍ عَ شُرِ شُرِ رَ وٌ يَ عِ. وٌ مُ نْمَ عٍ بِرِن قَشَدٍ وَشَتِ كٍرٍن بُن، شَ نَ مُ عَ رَ وُلَ عِ سُبٍيٍ قَمَ نّ وُيَدٍ، عٍ وٌ تْو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مَرِفِ عَلَتَلَ قَمَ نّ يِ مِشِيٍ سٌدٍ وٌ يِ رَ. عٍ عِقُمَ نّ كِرَ مَ، هَن عٍ سَ هَلَ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قَمَ نّ عٍ شَ مَنفّيٍ سٌدٍ وٌ يِ رَ، وٌ عٍ شِلِ رَلْي. مِشِ يٌ مُ نْمَ تِدٍ وٌ كَنكٍ. وٌ عٍ بِرِن هَلَكِ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عٍ شَ عَلَ يَءِلَنشِيٍ فَنمَ نّ. وٌ نَشَ مِلَ عٍ شَ شّيمَ نُن فبٍتِ مَ نَشَن نَ كُيٍيٍ مَ. وٌ نَشَ نَ قِندِ وٌ فبٍ رَ عَلَكٌ عَ نَشَ قِندِ وٌ قَن بّ فَنتَنيِ رَ، بَرِ مَ قٍ نَن نَ كِ وٌ مَرِفِ عَلَتَلَ نَشَن نَهَرَ مُ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نَشَ نَ كُيٍ مْولِ حَاشِ رَ سٌ وٌ شَ بَنشِ كُي دٍ، عَلَكٌ وٌ نَشَ هَلَكِ عَلْ كُيٍيٍ. وٌ نٍيٍ قِندِ مَ سٍ حَاشِ نَن نَ بَرِ مَ عَ رَهَرَ مُ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مَرِفِ عَلَتَلَ نَ وٌ شَنِن بْشِ مَ تّمُي نَشّ، عَ دّننَشّ قِمَ وٌ مَ، عَ قَمَ نّ سِ سٌلٌقٍرٍ كٍرِدٍ نَشٍيٍ قِندِ شِتِكَيٍ، فِرِفَسَكَيٍ، عَمٌرِكَيٍ، كَنَانكَيٍ، ثٍرٍ سِكَيٍ، هِوِكَيٍ نُن يٍبُسُكَيٍ رَ، سِ سٌلٌقٍرٍ نَشٍيٍ سّنبّ فبٌ وٌ بّ، عٍ مَن وُيَ وٌ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مَرِفِ عَلَتَلَ نَ عٍ لُ وٌ سَفٌي تّمُي نَشّ، وٌ شُتُ سْتْمَ نّ عٍ مَ، وٌ عٍ هَلَكِ. وٌ نَشَ سَاتّ شِرِ وٌ تَفِ، وٌ مَن نَشَ كِنِكِنِ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ن عٍ تَن نَشَ قُتِ مَلَن دٍ. وٌ نَشَ وٌ شَ دِ فِنّيٍ قِ عٍ شَ دِ شّمّيٍ مَ، وٌ نَشَ فِنّيٍ قَن قٍن عٍ رَ وٌ شَ دِ شّمّيٍ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نَ مُ عَ رَ يِ شْحّيٍ قَمَ نّ وٌ شَ دِيٍ رَتَنتَندٍ، عٍ شَ عَلَ فبّتّيٍ بَتُ. عَلَتَلَ شْنْمَ نّ وٌ مَ نَ تّمُي، عَ مَن قَ وٌ قَشَ مَقُرٍ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رَ نَن يِ كِ وٌ لَن وٌ شَ مِنِ نَشَن نَ يِ مِشِيٍ بّ. وٌ شَ عٍ شَ سّرّشّبَدٍيٍ عَ نُن عٍ شَ فّمّ بَتُشِيٍ بِرِن كَنَ. وٌ شَ عٍ شَ عَسٍرَ وُرِ مَسٌلِشِيٍ بٌلٌن، وٌ شَ عٍ شَ كُيٍ بِرِن فَ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بَرَ قِندِ وٌ مَرِفِ عَلَتَلَ شَ حَمَ رَ. وٌ مَرِفِ عَلَتَلَ بَرَ وٌ تَن نَن سُفَندِ دُنِحَ حَمَ تَفِ بّندّ قُحِ قَرِ، عَلَكٌ وٌ شَ قِندِ عَ يّتّ يَتِ ف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مُ وٌ سُفَندِشِ وٌ شَ حَمَ شَسَبِ شَ قٍ شَ رَ، بَرِ مَ وٌ شُرُن سِ بِرِن بّ.]]></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2026-08-15T15:10:39Z</dcterms:created>
  <dcterms:modified xsi:type="dcterms:W3CDTF">2026-08-15T15:10:39Z</dcterms:modified>
  <dc:title>Bible.com.au: مَسٍنيِ دْنشْي 7:1-26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