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3009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مَسٍنيِ دْنشْي 7: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عَلَتَلَ وٌ تَن نَن سُفَندِشِ عَ شَ شَنُنتٍيَ شَ قٍ رَ. عَ بَرَ وَ سَاتّ رَكَمَلِقٍ عَ نَشَن تٌنفٌ وٌ بٍنبَيٍ بّ. نَ نَن عَ تٌشِ عَ وٌ رَ مِنِشِ بْشِ مَ عَ سّنبّ رَ وٌ نُ نَ كٌنيِيَ كُي دّننَشّ. عَ نَشَ وٌ بَ قِرَوُنَ يِ رَ، مِسِرَ مَن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وٌ شَ عَ كٌلٌن وٌ مَرِفِ عَلَتَلَ، نَن كٍرٍن ثٍتِ نَ عَلَ رَ. عَلَ قِندِشِ قٌنِسِرٍ مَنفّ نَن نَ نَشَن عَ شَ سَاتّ رَكَمَلِمَ، نَشَن هّيرِ فبٍفبٍ قِمَ وٌ مَ. عَ نَ رَبَمَ وٌ بْنسْييٍ بّ نَشٍيٍ قَمَ وٌ شَنبِ رَ، نَشٍيٍ عَ شَنُمَ، عٍ مَن عَ شَ يَامَرِيٍ رَبَتُ.]]></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كْنْ عَ فبِلٍنمَ نّ مِشِيٍ قْشْ رَ نَشٍيٍ عَ شْنمَ، عَ عَ شْننَنتٍيٍ رَلْيمَ نّ كٍرٍن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وٌ شَ قّنتّن ﭑ مَ يَامَرِ نُن ﭑ مَ سّرِيّ مَ ﭑ نَشَن سٌشِ وٌ يِ رَ تٌ لْشْ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 وٌ وٌ حّنفِ سَ يِ يَامَرِ شْن مَ، وٌ نَشَ قّنتّن عَ مَ، وٌ مَرِفِ عَلَتَلَ قَمَ عَ شَ سَاتّ رَكَمَلِدٍ، عَ هّيرِ قِمَ نّ وٌ مَ عَلْ عَ رَكَلِشِ وٌ بٍنبَيٍ بّ كِ نَ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عَ وٌ شَنُمَ نّ، عَ بَرَكّ سَ وٌ شَ قٍ، عَ مَن وٌ رَوُيَ. عَ دِ فبٍفبٍ بَرِقٍ رَفِرِ وٌ مَ. وٌ قَ بْشِ دَشَمُي قَن سْتْدٍ، مّنفِ، وّنِ نّينّ نُن تُرٍ. عَ مَن قَ وٌ شَ نِنفٍيٍ نُن وٌ شَ شُرُ سٍيٍ رَوُيَ. عَ يِ بِرِن نَبَمَ نّ بْشِ مَ، عَ رَكَلِ نَشَن نَ وٌ بَبَيٍ بّ سٌقٍ رَ وٌ يِ.]]></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عَ وٌ بَرَكَمَ نّ دَنفِقٍ سِ بِرِن نَ. دِبَرِتَرٍ مُ قَمَ لُدٍ وٌ يَ مَ، شّمّ بَ، فِنّ بَ، شَ نَ مُ عَ رَ شُرُ سٍ.]]></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عَلَتَلَ وٌ رَتَنفَمَ نّ قُرٍ دْشْي مْولِ بِرِن مَ، عَ نُن قٍ حَاشِ بِرِن مَ وٌ نَشٍيٍ كٌلٌنشِ مِسِرَ بْشِ مَ. كْنْ عَ يِ قُرٍ رَ سَنبَمَ مِشِيٍ نَن مَ نَشٍيٍ نَ وٌ رَحَاشُ.]]></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وٌ لَن نّ وٌ شَ مِشِ بِرِن قَشَ، وٌ مَرِفِ عَلَتَلَ نَشٍيٍ سٌمَ وٌ يِ رَ. وٌ نَشَ كِنِكِنِ عٍ مَ، وٌ مَن نَشَ عٍ شَ عَلَيٍ بَتُ، عَلَكٌ عٍ نَشَ وٌ رَتَنتَ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وٌ قَمَ عَ مَحْشُندٍ وٌ بْحّ مَ، ‹يِ سِيٍ فبٌ دَنفِقٍ وٌن تَن نَ. وٌن تَن نْلَ سْتْمَ نٍيٍ مَ 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عِسِرَيِلَ نُن كَنَانكَيٍ]]></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كْنْ، وٌ نَشَ فَاشُ عٍ يَ رَ. وٌ شَ رَتُ وٌ مَرِفِ عَلَتَلَ نَشَن نَبَشِ قِرَوُنَ نُن مِسِرَ بْشِ رَ.]]></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وٌ بَرَ قٍ شْرْشْييٍ تٌ نَشٍيٍ دْشْشِ عٍ مَ، تْنشُمَيٍ نُن كَابَنَكٌي نَشٍيٍ رَبَشِ. وٌ بَرَ وٌ مَرِفِ عَلَتَلَ سّنبّ تٌ عَ وٌ رَ مِنِ كِ نَشّ مِسِرَ بْشِ مَ. نَ نَن عَ تٌمَ وٌ مَرِفِ عَلَتَلَ نَ مْولِ رَبَمَ حَمَنّ بِرِن نَ وٌ فَاشُشِ نَشٍيٍ يَ 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وٌ مَرِفِ عَلَتَلَ قَمَ نّ وٌ يَشُييٍ بِرِن هَلَكِدٍ، هَلِ نَشٍيٍ نْشُنمَ وٌ مَ.]]></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وٌ نَشَ فَاشُ عٍ يَ رَ، بَرِ مَ وٌ نُن وٌ مَرِفِ عَلَتَلَ نَ عَ رَ، عَلَ بٍلٍبٍلٍ نَشَن مَفَاشُ.»]]></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وٌ مَرِفِ عَلَتَلَ قَمَ نّ يِ حَمَ كٍرِدٍ عَ شُرِ شُرِ رَ وٌ يَ عِ. وٌ مُ نْمَ عٍ بِرِن قَشَدٍ وَشَتِ كٍرٍن بُن، شَ نَ مُ عَ رَ وُلَ عِ سُبٍيٍ قَمَ نّ وُيَدٍ، عٍ وٌ تْورْ.]]></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وٌ مَرِفِ عَلَتَلَ قَمَ نّ يِ مِشِيٍ سٌدٍ وٌ يِ رَ. عٍ عِقُمَ نّ كِرَ مَ، هَن عٍ سَ هَلَ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قَمَ نّ عٍ شَ مَنفّيٍ سٌدٍ وٌ يِ رَ، وٌ عٍ شِلِ رَلْي. مِشِ يٌ مُ نْمَ تِدٍ وٌ كَنكٍ. وٌ عٍ بِرِن هَلَكِمَ نّ.»]]></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وٌ عٍ شَ عَلَ يَءِلَنشِيٍ فَنمَ نّ. وٌ نَشَ مِلَ عٍ شَ شّيمَ نُن فبٍتِ مَ نَشَن نَ كُيٍيٍ مَ. وٌ نَشَ نَ قِندِ وٌ فبٍ رَ عَلَكٌ عَ نَشَ قِندِ وٌ قَن بّ فَنتَنيِ رَ، بَرِ مَ قٍ نَن نَ كِ وٌ مَرِفِ عَلَتَلَ نَشَن نَهَرَ مُشِ.]]></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وٌ نَشَ نَ كُيٍ مْولِ حَاشِ رَ سٌ وٌ شَ بَنشِ كُي دٍ، عَلَكٌ وٌ نَشَ هَلَكِ عَلْ كُيٍيٍ. وٌ نٍيٍ قِندِ مَ سٍ حَاشِ نَن نَ بَرِ مَ عَ رَهَرَ مُ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وٌ مَرِفِ عَلَتَلَ نَ وٌ شَنِن بْشِ مَ تّمُي نَشّ، عَ دّننَشّ قِمَ وٌ مَ، عَ قَمَ نّ سِ سٌلٌقٍرٍ كٍرِدٍ نَشٍيٍ قِندِ شِتِكَيٍ، فِرِفَسَكَيٍ، عَمٌرِكَيٍ، كَنَانكَيٍ، ثٍرٍ سِكَيٍ، هِوِكَيٍ نُن يٍبُسُكَيٍ رَ، سِ سٌلٌقٍرٍ نَشٍيٍ سّنبّ فبٌ وٌ بّ، عٍ مَن وُيَ وٌ 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وٌ مَرِفِ عَلَتَلَ نَ عٍ لُ وٌ سَفٌي تّمُي نَشّ، وٌ شُتُ سْتْمَ نّ عٍ مَ، وٌ عٍ هَلَكِ. وٌ نَشَ سَاتّ شِرِ وٌ تَفِ، وٌ مَن نَشَ كِنِكِنِ عٍ 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وٌ نُن عٍ تَن نَشَ قُتِ مَلَن دٍ. وٌ نَشَ وٌ شَ دِ فِنّيٍ قِ عٍ شَ دِ شّمّيٍ مَ، وٌ نَشَ فِنّيٍ قَن قٍن عٍ رَ وٌ شَ دِ شّمّيٍ 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شَ نَ مُ عَ رَ يِ شْحّيٍ قَمَ نّ وٌ شَ دِيٍ رَتَنتَندٍ، عٍ شَ عَلَ فبّتّيٍ بَتُ. عَلَتَلَ شْنْمَ نّ وٌ مَ نَ تّمُي، عَ مَن قَ وٌ قَشَ مَقُرٍنيِ رَ.]]></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كِرَ نَن يِ كِ وٌ لَن وٌ شَ مِنِ نَشَن نَ يِ مِشِيٍ بّ. وٌ شَ عٍ شَ سّرّشّبَدٍيٍ عَ نُن عٍ شَ فّمّ بَتُشِيٍ بِرِن كَنَ. وٌ شَ عٍ شَ عَسٍرَ وُرِ مَسٌلِشِيٍ بٌلٌن، وٌ شَ عٍ شَ كُيٍ بِرِن فَن.»]]></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وٌ بَرَ قِندِ وٌ مَرِفِ عَلَتَلَ شَ حَمَ رَ. وٌ مَرِفِ عَلَتَلَ بَرَ وٌ تَن نَن سُفَندِ دُنِحَ حَمَ تَفِ بّندّ قُحِ قَرِ، عَلَكٌ وٌ شَ قِندِ عَ يّتّ يَتِ فبٍ رَ.]]></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لَتَلَ مُ وٌ سُفَندِشِ وٌ شَ حَمَ شَسَبِ شَ قٍ شَ رَ، بَرِ مَ وٌ شُرُن سِ بِرِن بّ.]]></a:t>
            </a:r>
          </a:p>
        </p:txBody>
      </p:sp>
    </p:spTree>
  </p:cSld>
  <p:clrMapOvr>
    <a:masterClrMapping/>
  </p:clrMapOvr>
</p:sld>
</file>

<file path=ppt/theme/theme1.xml><?xml version="1.0" encoding="utf-8"?>
<a:theme xmlns:a="http://schemas.openxmlformats.org/drawingml/2006/main" name="Theme47">
  <a:themeElements>
    <a:clrScheme name="Theme4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2026-06-15T08:57:00Z</dcterms:created>
  <dcterms:modified xsi:type="dcterms:W3CDTF">2026-06-15T08:57:00Z</dcterms:modified>
  <dc:title>Bible.com.au: مَسٍنيِ دْنشْي 7:1-26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