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94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سٍنيِ دْنشْي 6: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شَ شِرِ وٌ بّلّشّ نُن وٌ تِفِ رَ تْنشُمَ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شَ عَ سّبّ وٌ شَ بَنشِ نُن وٌ شَ نَادّ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مَرِفِ عَلَتَلَ نَ وٌ شَنِن تّمُي نَشّ بْشِ مَ عَ نَ دّننَشّ سٌقٍ وٌ يِ رَ، عَلْ عَ رَكَلِ وٌ بَبَيٍ عِبُرَهِمَ، عِسِيَفَ، عَ نُن يَشُبَ بّ كِ نَشّ، وٌ قَمَ نّ تَا بٍلٍبٍلٍ تٌقَنيِيٍ سْتْدٍ وٌ مُ نَشٍيٍ تِ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بَنشِ رَقٍشِيٍ هَرِفٍ مْولِ بِرِن نَ وٌ مُ نَشٍيٍ قٍنشِ، كْلْنيِيٍ وٌ مُ نَشٍيٍ فٍشِ، وّنِ بِلِيٍ نُن عٌلِوِ بِلِيٍ وٌ مُ نَشٍيٍ سِشِ.]]></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 نَ وٌ دّفٍ هَن وٌ نَشَ وَ سَ تّمُي نَشّ، وٌ نَشَ نّيمُ وٌ مَرِفِ عَلَتَلَ مَ دٍ، نَشَن وٌ رَ مِنِشِ كٌنيِيَ كُي مِسِرَ بْشِ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شَ فَاشُ وٌ مَرِفِ عَلَتَلَ يَ رَ. وٌ شَ عَ كٍرٍن نَن بَتُ. وٌ شَ وٌ كَلِ عَ شِلِ نَن 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وٌ نَشَ عَلَ فبّتّيٍ بَتُ دٍ، مِشِيٍ نَشٍيٍ بَتُمَ وٌ رَبِلِن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بَرِ مَ وٌ مَرِفِ عَلَتَلَ مُ وَ مَ عَ قِرِن ندٍ شْن. شَ نَ مُ عَ رَ عَ شْنْمَ نّ وٌ مَ، عَ مَن قَ وٌ قَشَ.»]]></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 نَشَ وٌ مَرِفِ عَلَتَلَ مَتٌ دٍ، عَلْ وٌ نَشَن نَبَ مَسَ.]]></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وٌ شَ وٌ مَرِفِ عَلَتَلَ شَ سّرِيّ، عَ شَ مَسٍنيِ، نُن عَ شَ يَامَرِ رَبَتُ تِنشِنيِ كُي عَ نَشَن سٌشِ وٌ يِ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مَرَقَنيِ نُن عَ شَ سّرِ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وٌ شَ وٌ حّرّ تِنشِنيِ كِرَ رَ. عَلَتَلَ وَ مَ قٍ نَشَن بِرِن شْن مَ، وٌ لَن وٌ شَ نَ نَن نَبَ. نَ تّمُي وٌ قَمَ نّ هّيرِ سْتْدٍ، وٌ قَ بْشِ قَنيِ سْتْ عَلَتَلَ عَ كَلِ نَشَن نَ وٌ بَبَيٍ بّ.]]></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وٌ وٌ يَشُييٍ كٍرِ مَ نّ عَلْ عَلَتَلَ عَ مَسٍنشِ كِ نَشّ.»]]></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وٌ شَ دِيٍ نَ وٌ مَشْرِن تّمُي نَشّ، ‹مُنسٍ نَ يِ مَسٍنيِ، يِ سّرِيّ، نُن يِ يَامَرِ رَ، وٌن مَرِفِ عَلَتَلَ نَشَن سٌشِ وٌن يِ رَ يِ كِ؟›]]></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وٌ قَمَ نّ عٍ يَابِدٍ، ‹قِرَوُنَ شَ كٌنيِيٍ نَن نُ مُشُ رَ مِسِرَ بْشِ مَ، عَلَتَلَ قَ مُشُ رَ مِنِ نَا عَ سّنبّ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لَتَلَ نَشَ تْنشُمَ نُن كَابَنَكٌ بٍلٍبٍلٍ مَفَاشُشِيٍ رَبَ مُشُ يَ شْرِ مِسِرَكَيٍ رَ، قِرَوُنَ نُن عَ شَ دٍنبَيَ بِرِن 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مُشُ رَ مِنِ نّ مِسِرَ عَلَكٌ عَ شَ مُشُ شَنِن بْشِ مَ، عَ عَ كَلِ دّننَشّ شَ قٍ رَ وٌن بَبَيٍ بّ سٌقٍ رَ وٌن يِ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 تّمُي عَلَتَلَ نَشَ مُشُ يَامَرِ، عَ مُشُ شَ يِ سّرِيّ بِرِن نَوَلِ عَ رَوَلِ كِ مَ. شَ وٌن فَاشُ وٌن مَرِفِ عَلَتَلَ يَ رَ، عَ هّيرِ نُن سِمَيَ شْنكُيٍ قِمَ نّ وٌن مَ عَلْ عَ نَ عَ رَبَقٍ كِ نَشّ يَكْسِ.]]></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شَ وٌن سَ وٌن مَرِفِ عَلَتَلَ شَ يَامَرِ بِرِن نَبَتُ عَلْ عَ مَسٍنشِ وٌن بّ كِ نَشّ، نَ قِندِ مَ نّ تِنشِنيِ رَ وٌن بّ.›»]]></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سّرِيّ، يَامَرِ، نُن مَسٍنيِ نَن يِ كِ، وٌ مَرِفِ عَلَتَلَ نَشَن سٌشِ ﭑ يِ رَ عَلَكٌ ﭑ شَ عَ شَرَن وٌ رَ، وٌ شَ نْ عَ رَبَدٍ بْشِ مَ عَ قَقٍ نَشَن قِدٍ وٌ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شَ فَاشُ وٌن مَرِفِ عَلَتَلَ يَ رَ. وٌ شَ سِمَيَ كُي، وٌ تَن، وٌ شَ دِيٍ، عَ نُن وٌ شَ مَمَدِيٍ، وٌ شَ يِ سّرِيّ نُن يِ يَامَرِ بِرِن نَبَ ﭑ نَشَن سٌشِ وٌ يِ رَ، عَلَكٌ وٌ شَ سِمَيَ شْنكُيٍ سْتْ.]]></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سِرَيِلَكَيٍ، وٌ وٌ حّنفِ سَ يِ بِرِن شْن مَ، وٌ مَن شَ قّنتّن عَ رَبَ كِ مَ. وٌ قَمَ نّ هّيرِ سْتْدٍ، وٌ قَمَ نّ قِندِدٍ حَمَ فبٍفبٍ رَ يِ بْشِ مَ شِحّ نُن كُمِ فبٍفبٍ نَ دّننَشّ، عَلْ وٌ بٍنبَيٍ مَرِفِ عَلَتَلَ عَ قَلَشِ وٌ بّ كِ نَ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سِرَيِلَكَيٍ، وٌ وٌ تُلِ مَتِ. وٌن مَرِفِ عَلَتَلَ كٍرٍن ثٍتِ نَ عَ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لَن نّ وٌ شَ وٌ مَرِفِ عَلَتَلَ شَنُ وٌ بْحّ قِيشّشِ رَ، وٌ نِي رَ، عَ نُن وٌ سّنبّ بِرِن 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يِ مَسٍنيِ نَشَن شَرَنشِ وٌ بّ يِ كِ، عَ شَ لُ وٌ بْحّ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قَمَ نّ عَ مَبَنبَندٍ وٌ شَ دِيٍ بّ تّمُي بِرِن، شَ وٌ نَ بَنشِ كُي، شَ وٌ نَ بِيَاسِقٍ، كْي نُن يَنيِ رَ.]]></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2026-08-15T14:13:24Z</dcterms:created>
  <dcterms:modified xsi:type="dcterms:W3CDTF">2026-08-15T14:13:24Z</dcterms:modified>
  <dc:title>Bible.com.au: مَسٍنيِ دْنشْي 6:1-25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