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سٍنيِ دْنشْي 34: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سِرَيِلَكَيٍ نَشَ عَ وَ مٌوَبَ بْشِ مَ شِ تٌنفٌ سَشَن بُن مَ. عٍ عَننَبِ مُنسَ شَ حْن قٍ رَبَ نَ كِ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ننَبِ مُنسَ نُ بَرَ عَ بّلّشّ سَ عَننَبِ يٌسُوٍ مَ، نُنُ شَ دِ، عَ قَ رَقٍ شَشِلِمَيَ رَ. عِسِرَيِلَكَيٍ نَشَ يٌسُوٍ شُي رَبَتُ بِرَقٍ عَننَبِ مُنسَ شَ يَامَرِيٍ قْشْ رَ، عَلَتَلَ نَشٍيٍ قِشِ عَ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سِرَيِلَ بْشِ مَ، نَمِحْنمّ يٌ مُ نُ نَ نَ نَشَن مَنِيَمَ عَننَبِ مُنسَ رَ. عَ وْيّن عَلَ رَ يَ نُن 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 عَ شّي نّ مِسِرَ قٍ كَابَنَكٌي رَبَدٍ قِرَوُنَ، عَ شَ يَرٍرَتِيٍ، نُن عَ شَ مِشِ بِرِن شِلِ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ننَبِ مُنسَ وَلِشِ سّنبّ مَفَاشُشِ نَن نَ عِسِرَيِلَكَيٍ بِرِن يَ شْ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نَبِ مُنسَ شَ قَ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ننَبِ مُنسَ نَشَ تٍ نٍبٌ فٍيَ قَرِ، مٌوَبَ بْشِ مَ، هَن ثِسِفَ فٍيَ، نَشَن نَ يٍرِكٌ سٌفٍتٍدٍ. عَلَتَلَ نَشَ بْشِ بِرِن مَسٍن عَ بّ، كٍلِ فَلَدِ عَ سَ دْشْ دَنَ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قَتَلِ بْشِ، عٍقِرَ مِ نُن مَنَسِ شَ بْشِ، يُدَ شَ بْشِ هَن بَا مَ نَشَن نَ سٌفٍفٌرٌدٍ،]]></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فٍوِ بْشِ، عَ سَ رَحْن يُرُدّن لٌنفٌرِيٍ رَ، يٍرِكٌ لَنبَنيِ، تُفِ بِلِ تَا، هَن سٌوَ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تَلَ نَشَ عَ مَسٍن عَ بّ، «عِ يَ تِ بْشِ رَ ﭑ نَشَن سَاتّ تٌنفٌشِ عِبُرَهِمَ، عِسِيَفَ، نُن يَشُبَ بّ. ﭑ نَشَ عَ قَلَ عٍ بّ، ‹ﭑ يِ بْشِ قِمَ وٌ بْنسْي نَن مَ.› ﭑ شَ نَ بْشِ مَسٍن عِ بّ، كْنْ عِ مُ سٌمَ نَا.»]]></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ننَبِ مُنسَ، عَلَتَلَ شَ كٌنيِ، نَشَ لَاشِرَ مّننِ، مٌوَبَ بْشِ مَ، عَلْ عَلَتَلَ عَ مَسٍن كِ 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تَلَ نَشَ عَ رَفَتَ مٌوَبَ بْشِ مَ فُلُنبَ كُي بٍتِ ثٍيٌرِ يَ تَفِ. مِشِ يٌ مُ نْشِ عَ شَ فَبُرِ يِرٍ كٌلٌندٍ هَن تٌ.]]></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ننَبِ مُنسَ لَاشِرَشِ عَ حّ كّمّ حّ مْشْحّن نَن مَ. نَ بِرِن عَ يَ نُ سٍ تٌمَ عَ قَنيِ رَ، عَ سّنبّ قَن نُ فبٌ.]]></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2026-08-15T14:00:12Z</dcterms:created>
  <dcterms:modified xsi:type="dcterms:W3CDTF">2026-08-15T14:00:12Z</dcterms:modified>
  <dc:title>Bible.com.au: مَسٍنيِ دْنشْي 34:1-12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