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3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ننَبِ مُنسَ يِ مَسٍنيِ نَن تِ لٍوِ بْنسْي شَ قٍ رَ،«عَلَتَلَ، عِ بَرَ عِ شَ تْنشُمَيٍ تُمِمِ نُن عُرِ مِ سٌ لٍوِ بْنسْي يِ رَ.بْنسْي تِنشِنشِ نَن عٍ رَعِ نَشٍيٍ مَتٌ مَسَ،عِ نَشٍيٍ مَكِيتِ مٍرِبَ يٍ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مُ بِرَ مَ عٍ بَبَ نُن عٍ نفَ سَفٌي شَ قْشْ رَ،شَ نَ مُ عٍ نفَشَكٍرٍنيِيٍ نُن عٍ شَ دِيٍ،عٍ تَن بِرَ مَ عِ شَ مَسٍنيِ فبَنسَن نَن قْشْ رَ،عٍ بِرَ مَ عِ شَ سَاتّ نَن تُن قْ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ن نَن عِ شَ يَامَرِ مَسٍنمَ يَشُبَ بْنسْييٍ بّ،عٍ تَن نَن عِ شَ سّرِيّ رَشَرَنمَ عِسِرَيِلَكَيٍ بِرِن نَ.عٍ تَن نَن مَن سُرَيِ بَمَ سّرّشّ رَ،عٍ سّرّشّ فَن دَاشِ بَ عِ شَ سّرّشّبَ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عِ شَ سّنبّ قِ عٍ مَ،عِ شَ بَرَكّ سَ عٍ شَ قٍ بِرِن،عِ شَ عٍ فٍرٍقَيٍ رَكٌرِ،عِ شَ عٍ يَشُييٍ رَبِرَعَلَكٌ عٍ نَشَ فبِلٍن شَنبِ رَ قٍقٍ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ننَبِ مُنسَ يِ مَسٍنيِ نَن تِ بُنيَمِن بْنسْي شَ قٍ رَ،«عَلَتَلَ شَنُنتٍنيِ نَن لَنشِ عٍ مَ.عٍ مَرِفِ عَلَ عٍ رَتَنفَمَ نّ،عَ مَن لُمَ نّ عٍ تَفِ،عَ عٍ كَنتَمَ تّمُي بِ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ننَبِ مُنسَ يِ مَسٍنيِ نَن تِ يُسُقُ بْنسْي شَ قٍ رَ،«عَلَتَلَ بَرَ بَرَكّ سَ عٍ شَ بْشِ.عٍ يٍ سْتْمَ نّ كٍلِ كٌورٍ مَ،عٍ يٍ سْتْ كٍلِ بْشِ بُ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فٍ سَنسِيٍ رَقَنمَ نّ،كِكٍ يٌ كِكٍ بٌفِيٍ فبٍيلِ لُمَ نّ نَ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دَشَمُي قَنيِ سْتْمَ نّ عٍ شَ فٍيَيٍ قَرِ،نَشٍيٍ تِشِ نَا كَبِ عَ قْ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شَ يِ بْشِ دَشَمُي سٍ قَن.نَشَن وْيّن وُرِ بِلِ رَدّشّشِ كُي،عَ شَ هِننّ يُسُقُ رَ،عَ نَشَن سُفَندِشِ مَنفّ رَ عَ نفَشَكٍرٍنيِيٍ تَ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ننَكٍلِ نَ يُسُقُ بّ.عَ سّنبّ فبٌ عَلْ نِنفٍ تُورَ،قٍرِ قِرِن نَن نَ عَ شَ فٍرٍ سٌسٍ رَ عَلْ سّشّ نِنفٍ.عَ سِيٍ بِرِن بْنبْمَ نٍيٍ نَن نَ هَن يِرٍ مَكُيٍ.عٍقِرَ مِ شَ دِ وُيَشِيٍ نَن عَ قٍرِ سِنفٍ رَ.مَنَسِ شَ دِ وُيَشِيٍ نَن عَ قٍرِ قِرِن ن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سَ شَ دُبّ عِسِرَيِلَ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ننَبِ مُنسَ يِ مَسٍنيِ نَن تِ سَبُلٌن بْنسْي شَ قٍ رَ،«سَبُلٌن بْنسْي، وٌ شَ سّيوَ يُلّيَ نَن كُي.عِسَكَرِ بْنسْي، وٌ شَ سّيوَ وٌ شَ كِرِ بَنشِ نَ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وٌ دْشْبٌورٍيٍ شِلِمَ نّ،وٌ سّرّشّ بَ فٍيَ قَرِ عَلَ وَ شْن كِ مَ،بَرِ مَ وٌ وٌ بَلٌي سْتْمَ قْشْ يٍ نّ،عَ نُن هّيرِ نَشَن نَ مّيّن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ننَبِ مُنسَ يِ مَسٍنيِ نَن تِ فَدِ شَ قٍ رَ،«عَلَ شَ بَرَكّ سَ مِشِ شَ قٍ،نَشَن فَدِ شَ قٍ فبٌمَ.فَدِ مَلَبُمَ نّ،عَلْ يّتّ نَشَن عَ شَ سُبٍ عِبْوشِ دٌن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فَدِ بَرَ بْشِ قَنيِ قِندِ عَ فبٍ رَ،عَلْ مَنفّ نَشَن عَ حّرّ مَ حَمَ يَ رَ.عَ بَرَ عَلَتَلَ شَ نَتّ رَكَمَلِ،عَ مَن بَرَ عَلَ شَ كِيتِ سَ عِسِرَيِلَ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ننَبِ مُنسَ يِ مَسٍنيِ نَن تِ دَنَ بْنسْي شَ قٍ رَ،«دَنَ لُشِ نّ عَلْ يّتّ يْرّ،نَشَن تُفَنمَ بَسَن بْشِ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ننَبِ مُنسَ يِ مَسٍنيِ نَن تِ نَقَتَلِ بْنسْي شَ قٍ رَ،«شُننَقَنيِ فبٍفبٍ نَ نَقَتَلِ نَن بّ.عَلَتَلَ عَ رَكَمَلِشِ قٍ قَنيِ رَ.عَ شَ بْشِ شَ فبٌ يّ سٌفٍفٌرٌدٍ نُن يِرٍقَ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ننَبِ مُنسَ يِ مَسٍنيِ نَن تِ عَسٍرِ بْنسْي شَ قٍ رَ،«عَلَتَلَ شَ بَرَكّ سَ عَسٍرِ، يَشُبَ شَ دِيٍ تَفِ.عَ نفَشَكٍرٍنيِيٍ شَ هِننّ عَ رَ.عَ شَ تُرٍ شَ فبٌ هَ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نَادّيٍ شَ يَءِلَن وُرٍ نُن وُرٍ فبٍيلِ رَ.عَ سّنبّ شَ بُ عَلْ عَ شَ سِمَ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رَيِلَ، عَلَ مَنِيّ يٌ مُ نَ.عَ عَ حّرّ مَ كٌورٍ مَ قَقٍ رَ عِ مَلِدٍ.عَ نُشُي عِفِرِ مَ نْرّ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 قْلّ مُ نَشَن بّ، نَ نَن عِ كَنتَمَ رَ،عَ بّلّشّ نَ عِ بُن كَبِ قٍ قْلْ قْلّ.عَ تَن نَن عِ يَشُييٍ كٍرِ مَ عِ يَ رَ،عَ مَن قَ عَ مَسٍن عِ بّ عِ شَ عٍ هَلَ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ينُ عَننَبِ مُنسَ شَ لَاشِرَ، عَلَ شَ مِشِ، عَ دُبَ نّ عِسِرَيِلَكَيٍ بّ. عَ شَ دُبّ مَسٍنيِ نَن 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رَيِلَ سَبَتِمَ كَنتَرِ نَن كُي.يَشُبَ بْنسْي لُمَ عَلَ نِينِ نَن بُن مَ.مّنفِ نُن وّنِ فبٌمَ نّ نَ بْشِ كُي،يٍ قَن كٍلِمَ نّ كٌورٍ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يوّ نَ وٌ بّ، عِسِرَيِلَكَيٍ.وٌ مَنِيّ يٌ مُ نَ سِيٍ تَفِ،عَلَتَلَ نَشَن كِسِشِ،عَ نَشَن كَنتَشِ،عَ نَشَن شُن نَكٍلِشِ.وٌ يَشُييٍ قَمَ نّ عٍ مَفٌرٌدٍ وٌ يَ رَ،وٌ قَن عٍ شَ بَتُدٍيٍ كَنَمَ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كٍلِ نّ تُرُ سِنِنَ فٍيَ قَرِ عَلْ سٌفٍ.عَ نَشَ تٍ سٍيِرِ بْشِ مَ عِسِرَيِلَكَيٍ نُ نَ دّننَشّ.عَ نَشَ كٍلِ ثَرَن فٍيَ يِرٍقَنيِ مَ،مَلٍكّ فبٍفبٍ بِرَشِ عَ قْ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عِسِرَيِلَ بْنسْي شَنُمَ.عَ عَ شَ مِشِيٍ كَنتَمَ،نَشٍيٍ بِرَ مَ عَ شَ سّرِيّ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مُنسَ بَرَ عَ شَ سّرِيّ قِ وٌن مَ.نَ سّرِيّ قِندِشِ يَشُبَ بْنسْي شَ دَرِيّ مَتٍ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قِندِشِ عِسِرَيِلَ شَ مَنفّ نَن نَ،حَمَ مَنفّيٍ شَ مَلَنيِعٍ نُن عِسِرَيِلَ بْنسْييٍ بِ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شَ رُبٍن بْنسْي شَ سِمَيَ شُن مَسَ.عَ شَ مِشِيٍ شَ ف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ننَبِ مُنسَ يِ مَسٍنيِ نَن تِ يُدَ بْنسْي شَ قٍ رَ،«عَلَتَلَ شَ يُدَ بْنسْي شُي رَ مّ،عَلَكٌ عَ شَ فبِلٍن عَ شَ حَمَ مَ.عَ نَ كَتَقٍ.عَلَتَلَ شَ عَ مَلِ عَ يَشُييٍ يَ رَ.»]]></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2026-08-15T14:13:05Z</dcterms:created>
  <dcterms:modified xsi:type="dcterms:W3CDTF">2026-08-15T14:13:05Z</dcterms:modified>
  <dc:title>Bible.com.au: مَسٍنيِ دْنشْي 33:1-29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