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3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شِلِ شُنفبٍ كَنيِ نَشَ بْشِ عِتَشُن عَدَ مَدِيٍ مَ.عَ نَشَ بْشِيٍ نَانِنيِ سَ عِسِرَيِلَ شَ دِيٍ شَسَبِ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رَيِلَ حَمَ نَشَ قِندِ عَ فبٍ رَ.عَلَتَلَ نَشَ يَشُبَ شَ دِيٍ قِندِ عَ يّتّ فبٍ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عِسِرَيِلَ تٌشِ فبٍنفبٍرٍن يِرٍ نّ.عَ نَشَ عَ حّنفِ سَ عَ شْن مَ،عَ نَشَ مّينِ عَ مَ عَلْ عَ يَ دِ قِرِنيِ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لُشِ نّ عَلْ سّفّ،نَشَن لُمَ عَ شَ دِيٍ شُن مَ،عَ عَ فَبُتٍنيِ عِتَلَ،عَ دِيٍ شَنِ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كٍرٍن ثٍتِ نَن عَ شَ حَمَ كَنتَشِ.عَلَ فبّتّ يٌ مُ كَقُ عَ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وٌ رَ سَبَتِ فٍيَ قَرِ.عَ نَشَ وٌ رَبَلٌ شّ سَنسِيٍ شُن نَ.عَ نَشَ كُمِ نُن تُرٍ رَ مِنِ وٌ بّ فّمّ لٌنفٌرِ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نِنفٍ نُن يّشّي شِحّ قِ وٌ مَ.عَ نَشَ يّشّيٍ، سِيٍ، نُن سِ كٌنتٌنيِيٍ قِ وٌ مَ سُبٍ رَكٍلِقٍ بَسَن بْشِ مَ.عَ نَشَ مّنفِ قِ وٌ مَ وٌ نَشَن دٌنمَ،عَ نَشَ وّنِ قِ وٌ مَ وٌ نَشَن مِن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 تِنشِنشِ نَشَ بٍلٍبٍلٍ،عَ نَشَ قِندِ دِ قَنيِ رَ،كْنْ عَ بَرَ فبِلٍن عَلَ قْشْ رَ، عَ دَا مَرِفِ،عَ بَرَ عَ كَنتَمَ، عَ رَكِسِمَ رَيَا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رَيِلَ نَشَ عَلَ رَشْنْبَرِ مَ عَ بِرَ نّ عَلَ فبّتّيٍ قْشْ رَ،عٍ قٍ حَاشِ رَ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سّرّشّ بَ حِننّيٍ بّ،نَشٍيٍ مُ نَ عَلَ رَ،عٍ مُ نَشٍيٍ كٌلٌن سِندٍن،عٍ بَبَيٍ مُ نَشٍيٍ كٌلٌ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مُنسَ شَ بّي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رَيِلَكَيٍ، وٌ بَرَ نّيمُ وٌ كَنتَمَ مَنَشَن وٌ رَ مِنِشِ دُنِحَ مَ،نَشَن سِمَيَ قِمَ وٌ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تٌ بَرَ عَ شَ دِيٍ كّحَ تٌ،عَ نَشَ شْنْ عٍ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عَ مَسٍن،‹ﭑ شَ فبِلٍن عٍ كَنتَقٍ قْشْ رَ،ﭑ قَ عَ مَتٌ قٍ نَشَن قَمَ عٍ لِدٍ.›عٍ مُ قَن.يَنقَنتٍ نَن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بَرَ ﭑ نَشْنْ عَلَ وُلٍيٍ رَ.عٍ بَرَ ﭑ بْحّ رَتٍ كُيٍيٍ رَ.ﭑ تَن قَن عٍ رَشْنْمَ نّ مِشِيٍ رَ،حَمَ قَنيِ مُ نَ نَشٍيٍ رَ.ﭑ عٍ بْحّ رَتٍ سِ شَشِلِتَرٍ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يٌ، ﭑ مَ شْنّ بَرَ فبٌ يّ،هَن عَ بَرَ مِشِ قَشَشِيٍ رَ مَشَ.عَ لُمَ عَلْ تّ نَشَن بْشِ نُن عَ دَشَمُي فَنمَ،هَن عَ سَ دْشْ فٍيَيٍ سَنكٍ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قٍ حَاشِ رَفبٌمَ نّ عٍ قَرِ،ﭑ نَن ﭑ مَ شَلِيٍ بِرِن وٌلِمَ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كَامّ رَ سٌمَ بْشِ مَ،ﭑ قُرٍ حَاشِ رَ سَنبَمَ نّ عٍ مَ،ﭑ وُلَءِ سُبٍ مَفَاشُشِيٍ رَ مِنِمَ نّ عٍ مَ،عَ نُن بْشِمَسٍ شْنّ كَنيِ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شٍيٍ نَ تَندٍ، قَنقٌرٍ نَن عٍ قَشَمَ.نَشٍيٍ نَ بَنشِ كُي، فَاشُي نَن عٍ قَشَمَ.عٍ بِرِن قَشَمَ نّ،شّمّ نُن فِنّ، دِ مّدِ نُن قٌ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نُ وَ مَ نّ عٍ بِرِن هَلَكِقٍ،عٍ شِلِ شَ لْي دُنِحَ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ﭑ مُ تِن يَشُييٍ شَ ﭑ مَيٍلٍ.ﭑ مُ وَ عٍ شَ عَ مَحْشُنعَ عٍ تَن نَن يِ وَلِ رَبَشِ،عَلَ شَ قْشِ مُ عَ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كٌورٍ، عِ تُلِ مَتِ ﭑ مَ وْيّنيِ رَ.بْشِ، عِ تُلِ مَتِ ﭑ قَلَ شُ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شِلِ كَنيِ مُ نَ عٍ رَ،لْننِ مُ عٍ 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لْننِ كَنيِ نَن عٍ رَ نُ،عٍ عٍ سِفَدٍ كٌلٌنمَ نّ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شُي كٍرٍن تَن نْمَ عِسِرَيِلَكَ وُلُ كٍرٍن نَفِدٍ دِ؟يَشُي قِرِن نْمَ بِرَدٍ مِشِ وُلُ قُ قْشْ رَ دِ؟عِيٌ، شَ عٍ مَرِفِ، عٍ كَنتَمَ سَ عٍ لُ عٍ يَشُييٍ سَفٌي،نَ نْمَ نّ رَبَدٍ.]]></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شُييٍ يَتِ عَ كٌلٌن،عٍ شَ عَلَ عٍ كَنتَمَ مُ دَنفِ عِسِرَيِلَ مَرِفِ عَلَتَلَ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شَ قٍ مُ دَنفِ سٌدٌ مَ نُن فٌمٌرَ رَ.عٍ بِرِن مَنِيَشِ وّنِ بِلِ نَن نَنَشَن بٌفِ شْنّيٍ رَ مِنِ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شَن يٍ لُشِ عَلْ بْشِمَسٍ شْ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بِرِن نَفَتَشِ فُندٌ نَن نَ ﭑ شْن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نَ بِرَ،ﭑ نَن ﭑ فبٍحْشْمَ نّ.عَ فبٍفبٍ مُ لُشِ.عٍ يِفِ تّفّ لْشْي بَرَ مَكْ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لَتَلَ قَمَ عَ شَ حَمَ مَكِيتِدٍ،كْنْ عَ مَن كِنِكِنِمَ نّ عٍ مَ،بَرِ مَ عٍ سّنبّ يٌ مُ نَ.مِشِ يٌ مُ نَ نَشَن نْمَ عٍ مَلِدٍ.]]></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لَ عٍ مَشْرِنمَ نّ قَ،‹وٌ شَ عَلَيٍ نَ مِندٍن،نَشٍيٍ نُ وٌ كَنتَ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مَ شَرَنيِ شَ يٍنسٍن يّ عَلْ تُنّ يٍ.ﭑ مَ مَسٍنيِ شَ لُ عَلْ شِنِ،نَشَن دْشْمَ بُرّشّيٍ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وٌ نَشٍيٍ رَبَلٌشِ سُبٍ تُرٍ رَ،وٌ نُ وّنِ سٌمَ نَشٍيٍ يِ رَ؟عٍ شَ عٍ يّتّ مَسٍن وٌ بّ،عٍ شَ وٌ رَكِسِ، عٍ شَ وٌ رَتَنفَ.]]></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يَكْسِ وٌ شَ عَ كٌلٌن،ﭑ تَن نَن كٍرٍن ثٍتِ نْمَ مِشِ رَكِسِدٍ.عَلَ فبّتّ مُ نَ قٌ ﭑ كٍرٍن.ﭑ تَن نَن مِشِ قَشَمَ، ﭑ عَ رَكٍلِ.ﭑ تَن نَن مِشِ مَشْنْمَ، ﭑ عَ رَيَلَن.ندٍ فبّتّ نْمَ مِشِ ندٍ بَدٍ ﭑ بّلّشّ؟]]></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ﭑ كَلِ نَشَن تِ،ﭑ بّلّشّ تِشِ كٌورٍ مَ نَ نَن يِ كِ؛ﭑ حِحّ. ﭑ مُ قَشَمَ عَبَدَ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شَ ﭑ قَنقٌرٍ رَلُفَن،شَ ﭑ عَ سُشُ ﭑ بّلّشّ كُي،ﭑ نَن ﭑ فبٍحْشْمَ نّ ﭑ فٍرٍقَيٍ مَ،ﭑ سَرٍ قِمَ نّ ﭑ شْنمَيٍ 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ﭑ نَن ﭑ مَ شَلِيٍ رَ سِيسِمَ نّ وُلِ رَ،ﭑ مَ قَنقٌرٍ سُبٍ دٌنمَ نّ.فٍرٍ سٌي يٌ مُ كِسِ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سِ بِرِن شَ سّيوَ عَلَتَلَ شَ حَمَ رَ.عَلَتَلَ عَ شَ كٌنيِيٍ شَ قَشّ حْشْمَ نّ.عَ تْورّ دْشْمَ نّ عَ فٍرٍقَيٍ مَ.عَ عَ شَ حَمَ نُن عَ شَ بْشِ شُن سَرَ مَ نّ.»]]></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ننَبِ مُنسَ نُن عَننَبِ يٌسُوٍ، نُنُ شَ دِ، نَشَ يِ بّيتِ مَسٍنيِ بِرِن شَرَن حَمَ بّ عٍ شُي عِتٍشِ 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ننَبِ مُنسَ تٌ فّ عَلَتَلَ شَ مَسٍنيِ تِدٍ عِسِرَيِلَكَيٍ بّ،]]></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عَ نَشَ عَ قَلَ عٍ بّ، «وٌ شَ يِ مَسٍنيِ سُشُ سّنبّ رَ ﭑ نَشَن شَرَنشِ وٌ بّ تٌ لْشْي. وٌ شَ عَ شَرَن وٌ شَ دِيٍ بّ، عَلَكٌ عٍ شَ نْ عَلَتَلَ شَ سّرِيّ رَبَتُدٍ عَ قَنيِ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مَسٍنيِ تِلِنشِ نَن يِ مَسٍنيِ رَ، عَ نَشَ لُ وٌ بّ عَلْ مَسٍنيِ قُقَقُي. عَ سِمَيَ نَن قِمَ وٌ مَ بْشِ مَ وٌ قَمَ دّننَشّ سْتْدٍ يُرُدّن نَاكِرِ مَ.»عَننَبِ مُنسَ شَ قَشّ حْفْ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قَ نَ عَلَتَلَ شِلِ نَن مَسٍنقٍ.وٌ شَ وٌن مَرِفِ عَلَ تَنتُ.»]]></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نَ لْشْي كٍرٍنيِ كُي، عَلَتَلَ نَشَ عَ مَسٍن عَننَبِ مُنسَ بّ،]]></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سِفَ عَبَرِ مِ فٍيَ لٌنفٌرِ، نٍبٌ فٍيَ قَرِ مٌوَبَ بْشِ مَ، يٍرِكٌ يَ تَفِ. مّننِ عِ شَ كَنَان بْشِ مَتٌ، ﭑ نَشَن قِمَ عِسِرَيِلَكَيٍ مَ.]]></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عِ نَ تٍ فٍيَ قَرِ، عِ قَمَ سَيَ سْتْدٍ نَا، عِ عِ بٍنبَيٍ لِ عَلِفِيَمَ، عَلْ عِ تَارَ هَرُنَ شَ قٍ رَبَشِ كِ نَشّ هٌرٌ فٍيَ قَرِ.]]></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وٌ نَ سْتْشِ نّ، بَرِ مَ وٌ مُ وٌ شَشِلِ تِ ﭑ نَ عِسِرَيِلَكَيٍ يَ شْرِ مٍرِبَ يٍ يِرٍ، كَدٍ سِ بِرِ رَ، سِنِ فبٍنفبٍرٍنيِ مَ. نَ كُي وٌ مُ تِن ﭑ بِنيَدٍ حَمَ يَ شْرِ.]]></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نَ قٍ نَ عَ نِيَشِ عَ عِ نْمَ بْشِ تٌدٍ يِرٍ مَكُيٍ فبَنسَن نّ، ﭑ نَشَن قِشِ عِسِرَيِلَكَيٍ مَ، كْنْ عِ تَن فُندِ مُ سٌمَ نَا.»]]></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مَنِيَشِ قَنيٍ نَن نَ،نَشَن مِشِ كَنتَمَ.عَ وَلِمَ تِنشِنيِ نَن نَ.عَ شَ نَتّيٍ بِرِن قَن.عَ شَ وْيّنيِ مُ كَنَمَ،وُلٍ يٌ مُ نَ عَ دّ كُي.عَ تِنشِ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 وٌ تَن، حَمَ حَاشِ،وٌ بَرَ فٍرٍفِرِ عَلَتَلَ مَ.يَافِ نَ وٌ بّ.وٌ بَرَ قِندِ حَمَ كٌبِ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حَمَ دَشُي، حَمَ شَشِلِتَرٍ،مِشِ لَن عَ شَ نَ قٍ مْولِ رَبَ عَ رَ؟وٌ بَبَ مُ لَنشِ عَ تَن شَ مَ، وٌ دَا مَرِفِ،نَشَن وٌ قِندِشِ عَ شَ حَمَ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وٌ مَحْشُن لْشْي دَنفِشِيٍ مَ،وٌ حّيٍ مَتٌ،وٌ وٌ بَبَيٍ نُن قٌرِيٍ مَشْرِن،عٍ شَ قٍ دَنفِشِيٍ تَفِ رَبَ وٌ بّ.]]></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2026-06-15T07:58:40Z</dcterms:created>
  <dcterms:modified xsi:type="dcterms:W3CDTF">2026-06-15T07:58:40Z</dcterms:modified>
  <dc:title>Bible.com.au: مَسٍنيِ دْنشْي 32:1-52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