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1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وٌ مَن تُوبِ رَبِرَ مَ نّ عَ بّ، وٌ عَ شَ سّرِيّ سُشُ ﭑ نَشَن قِشِ وٌ مَ تٌ لْشْ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مَرِفِ عَلَتَلَ بَرَكّ سَمَ نّ وٌ شَ قٍ بِرِن مَ. وٌ دِ فبٍفبٍ سْتْمَ نّ، وٌ شَ شُرُ سٍيٍ رَوُيَمَ نّ، وٌ شَ سَنسِيٍ قَنمَ نّ، بَرِ مَ وٌ قَمَ نّ رَقَندٍ عَلَتَلَ مَ عَلْ وٌ بٍنبَ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نَن نَبَمَ، وٌ نَ وٌ تُلِ مَتِ عَ رَ تّمُي نَشّ، عَ شَ سّرِيّ نُن عَ شَ يَامَرِيٍ سُشُقٍ رَ، نَشٍيٍ سّبّشِ يِ كِتَابُي كُي. نَ تّمُي وٌ وٌ يّتّ رَفبِلٍنمَ نّ عَ مَ وٌ بْحّ قِيشّ رَ، وٌ شَشِلِ بِرِن نَ.عَلَ شَ سّرِ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يِ سّرِيّ نَشَن قَلَشِ وٌ بّ يِ كِ تٌ لْشْي، عَ كٌلٌن يٌ مُ شْنْ وٌ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مُ نَ كٌورٍ شَ مَ، عَلَكٌ عَ شَ قَلَ، «ندٍ نْمَ تٍدٍ كٌورٍ مَ عَ شَ سَ قَ عَ رَ وٌن بّ، عَ عَ شَرَن وٌن بّ عَلَكٌ وٌن شَ نْ عَ رَبَ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مُ نَ بَا كِرِ قَن شَ مَ، عَلَكٌ عَ شَ قَلَ، «ندٍ نْمَ بَا عِفِرِدٍ عَ شَ سَ قَ عَ رَ وٌن بّ، عَ مَن شَ عَ شَرَن وٌن بّ عَلَكٌ وٌن شَ نْ عَ رَبَ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دٍ، يِ سّرِيّ نَ وٌ سّيتِ مَ نّ، وٌ دّ كُي، عَ نُن وٌ بْحّ مَ. وٌ نْمَ عَ رَبَدٍ.سِمَيَ سُفَن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كَيٍ، وٌ عَ مَتٌ. تٌ لْشْي ﭑ بَرَ سِمَيَ نُن قٍ قَنيِ تِ سّيتِ، قَشّ نُن قٍ حَاشِ قَن بٌورٍ سّي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تٌ لْشْي وٌ تِن وٌ شَ وٌ مَرِفِ عَلَتَلَ شَنُ، وٌ شَ حّرّ عَ شَ كِرَ مَ، وٌ شَ بِرَ عَ شَ يَامَرِ، عَ شَ مَسٍنيِ، نُن عَ شَ سّرِيّ قْشْ رَ، عَلَكٌ وٌ شَ سِمَيَ قَنيِ سْتْ، وٌ شَ وُيَ، عَلَكٌ عَلَ شَ بَرَكّ سَ وٌ مَ يِرٍ عَ دّننَشّ قِندِ مَ وٌ فبٍ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شَ وٌ فبِلٍن عَ قْشْ رَ، شَ وٌ تٌندِ عَ بّ، شَ وٌ بِرَ كُيٍ بَتُقٍ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لَايِ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سْنتْمَ نّ قٍوٌ، وٌ مُ قَ بُدٍ بْشِ مَ وٌ قَمَ دّننَشّ سْتْدٍ يُرُدّن كِرِ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تٌ لْشْي كٌورٍ نُن بْشِ نَ ﭑ سٍيدٍ رَ، ﭑ بَرَ سِمَيَ نُن قٍ قَنيِ تِ وٌ بّ سّيتِ كٍرٍن نَ، قَشّ نُن قٍ حَاشِ قَن نَ بٌورٍ سّيتِ رَ. وٌ شَ سِمَيَ قَنيِ سُفَندِ، وٌ تَن نُن وٌ بْنسْي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وٌ مَرِفِ عَلَتَلَ شَنُ، وٌ تُوبِ عَ بّ، وٌ عَ شَ قٍ سُشُ. وٌ نْمَ سِمَيَ سْتْدٍ نَ كِ نّ، وٌ قَ حّ فبٍفبٍ رَبَ بْشِ مَ، عَلَتَلَ دّننَشّ سَاتّ تٌنفٌ قِقٍ رَ وٌ بٍنبَ عِبُرَهِمَ، عِسِيَفَ، نُن يَشُبَ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بَرَكَ نُن دَنكَ نَشٍيٍ بِرِن قَلَشِ وٌ بّ، نٍيٍ قَمَ نّ كَمَلِدٍ. وٌ مَرِفِ عَلَتَلَ نَ وٌ رَيٍنسٍن يّ تّمُي نَشّ بْشِ فبّتّ مَ، وٌ وٌ مَحْشُن يِ قٍ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وٌ فبِلٍنمَ وٌ مَرِفِ عَلَتَلَ مَ، وٌ مَن عَ شُي سُشُ وٌ بْحّ نُن وٌ شَشِلِ كُي وٌ تَن نُن وٌ شَ دِيٍ، عَلْ ﭑ عَ مَسٍنشِ وٌ بّ كِ نَشّ تٌ لْشْ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وٌ مَرِفِ عَلَتَلَ وٌ رَ مِنِمَ نّ كٌنيِيَ كُي، عَ كِنِكِنِ وٌ مَ، عَ وٌ بَ سِيٍ يَ مَ عَ وٌ رَيٍنسٍن يّ دّن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لِ وٌ نَ يِرٍ مَكُيٍ كٌنيِيَ كُي، وٌ مَرِفِ عَلَتَلَ سِفَمَ نّ وٌ قٍندٍ، عَ قَ وٌ مَلَ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بٍنبَيٍ شَ بْشِ مَ، عَلَكٌ وٌ شَ نَا مَسْتْ، عَ قَ مّينِ وٌ مَ دَنفِقٍ وٌ بٍنبَيٍ رَ، عَ وٌ رَوُيَ دَنفِ عٍ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تّمُي وٌ مَرِفِ عَلَتَلَ يّتّ يَتِ وٌ بْنسْي بْحّ رَ سّنِيّنمَ نّ، عَلَكٌ وٌ شَ عَ شَنُ وٌ بْحّ نُن وٌ شَشِلِ بِرِن نَ. نَ كُي وٌ نْمَ سِمَيَ قَنيِ سْتْ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يِ دَنكّ نَشٍيٍ بِرِن سّبّشِ وٌ بّ يِ كِ، نٍيٍ قَمَ دْشْدٍ وٌ يَشُييٍ نُن وٌ شْنمَيٍ نَن مَ.]]></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2026-05-21T08:41:31Z</dcterms:created>
  <dcterms:modified xsi:type="dcterms:W3CDTF">2026-05-21T08:41:31Z</dcterms:modified>
  <dc:title>Bible.com.au: مَسٍنيِ دْنشْي 30:1-20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