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ن عَ رَبَ نَ كِ نّ. نَ وَشَتِ وٌن نَشَ بْشِيٍ رَ سُشُ، نَشٍيٍ نُ نَ يُرُدّن سٌفٍتٍدٍ بِرِ، عَمٌرِكَيٍ شَ مَنفّ قِرِنيِيٍ يِ رَ. نَ لٌنفٌرِ كٍلِ عَرِنٌن شُرٍ هَن شٍرِ مٌن فٍ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دْنكَيٍ نَ فٍيَ شِلِ قَلَمَ نّ سِرِيٌن. عَمٌرِكَيٍ تَن نَ شِلِ قَلَمَ سٍنِ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تَا نَشٍيٍ بِرِن نَ لَنبَنيِ مَ، وٌن نَشَ عٍ بِرِن مَسْتْ، عَ نُن فَلَدِ بْشِ رَبِلِنيِ بِرِن، سِفَقٍ رَ بَسَن مَ سَ دْشْ سَلِكَ نُن عٍدٍرِ رَ. نَ تَا بِرِن نُ نَ عٌفٌ شَ مَنفّيَ نَن بُن مَ بَسَن بْ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سَن مَنفّ عٌفٌ نَن كٍرٍن مُ قَشَ رٍقَكَيٍ يَ مَ. عَ شَ وُرٍ سَدٍ نُ نَ رَابَ نّ، عَمٌنِكَيٍ شَ مَنفَتَا. عَ كُيّ نُ سِفَشِ نْنفْن سٌلٌمَنَانِ، عَ عِفبٌي نْنفْن نَانِ.»فَلَدِ نُن بَسَن بْشِ عِتَشُ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مُي وٌن نَشَ شُتُ سْتْ نَ بْشِ مَ. كٍلِقٍ عَرٌوٍرِ سِفَقٍ رَ عَرِنٌن شُرٍ مَ، عَ نُن فَلَدٍ فٍيَ سّيتِ، نُن عَ تَايٍ، ﭑ نَشَ نَ بِرِن سٌ رُبٍن نُن فَدِ بْنسْي 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فَلَدٍ سّيتِ دْنشْي نُن عٌفٌ شَ مَنفّيَ نَشَن نَ بَسَن بْشِ مَ سٌ مَنَسِ بْنسْي سّيتِ يِ رَ. عَرَفٌبٌ رَبِلِنيِ نُن بَسَن نُ كٌلٌنشِ رٍقَكَيٍ شَ بْشِ نَ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سِ شَ دِ يَيِرِ نَشَ عَرَفٌبٌ بْشِ قِندِ عَ فبٍ رَ، هَن فٍسُرِكَيٍ نُن مَاكَكَيٍ نَانِنيِ رَ. عَ نَشَ عَ شِلِ سَ بَسَن شُن مَ، نَشَن شِلِ قَلَمَ هَن يَكْسِ يَيِرِ تَا.]]></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شَ فَلَدٍ سٌ مَكِرِ 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شَ فَلَدٍ سّيتِ سٌ رُبٍن بْنسْي عَ نُن فَدِ بْنسْي يِ رَ، هَن عَ سَ دْشْ عَرِنٌن شُرٍ رَ. شُرٍ نَن نَ نَانِنيِ رَ، هَن عَ سَ دْشْ يَبٌكٌ شُرٍ رَ عَمٌنِكَيٍ نَانِ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ن عَرَبَ بْشِ نَشَن نُن يُرُدّن نَانِنيِ بَشِ، كٍلِ كِنٍرٍتِ بَا مَ، عَ سَ دْشْ عَرَبَ قْشّ بَا رَ، نَشَن نَ ثِسِفَ لَنبَنيِ مَ سٌفٍتٍ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سَن بْشِ مَسْتْ 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ﭑ نَشَ يِ يَامَرِ قِ وٌ مَ، ‹وٌ مَرِفِ عَلَتَلَ بَرَ يِ بْشِ قِ وٌ مَ عَلَكٌ عَ شَ قِندِ وٌ فبٍ رَ. وٌ تَن شّمّ كّندّيٍ، وٌ قِندِ مَ نّ وٌ نفَشَكٍرٍنيِ عِسِرَيِلَكَيٍ شَ سْورِ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فِنّيٍ نُن وٌ شَ دِيْرّيٍ، نُن وٌ شَ شُرُ سٍيٍ نَن فبَنسَن قَمَ لُدٍ تَايٍ كُي ﭑ نَشٍيٍ سٌشِ وٌ يِ رَ. ﭑ نَ عَ كٌلٌن شُرُ سٍيٍ فبٍفبٍ نَ وٌ 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سْورِحَ رَبَمَ نّ هَن وٌ مَرِفِ عَلَتَلَ مَلَبُي قِمَ وٌ نفَشَكٍرٍنيِيٍ مَ تّمُي نَشّ. وٌ مَرِفِ عَلَتَلَ بْشِ قِمَ عٍ مَ يُرُدّن نَاكِرِ نَن مَ. نَ تّمُي كَنكَن قَمَ فبِلٍندٍ عَ شَ بْشِ مَ ﭑ نَشَن سٌشِ عَ 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ﭑ نَشَ يَامَرِ سٌ يٌسُوٍ يِ رَ. ﭑ قَ عَ قَلَ عَ بّ، ‹عِ يَ بَرَ قٍيٍ بِرِن تٌ عِ مَرِفِ عَلَتَلَ نَشٍيٍ رَبَشِ يِ مَنفّ قِرِنيِيٍ رَ. عَلَتَلَ قَمَ نّ نَ رَبَدٍ مَنفَتَا بِرِن عِ نَ دَنفِ دّن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فَاشُ عٍ يَ رَ، بَرِ مَ عِ مَرِفِ عَلَتَلَ نَن قَمَ عٍ فٍرٍدٍ وٌ بّ.›»عَننَبِ مُنسَ مُ سٌمَ كَنَا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تّمُي ﭑ نَشَ عَلَتَلَ مَشَن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مَرِفِ عَلَتَلَ، عِ بَرَ عِ شَ قِسَمَنتٍيَ نُن عِ سّنبّ مَسٍن عِ شَ كٌنيِ بّ. عَلَ فبّتّ يٌ مُ نَ كٌورٍ مَ عَ نُن بْشِ نَشَن نْمَ عِ قْشِ عَ نُن عِ شَ كَابَنَكٌي رَبَ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رَ عِ مَيَندِ، عَ لُ ﭑ شَ نْ يُرُدّن شُرٍ عِفِرِدٍ، عَلَكٌ ﭑ شَ نَ بْشِ قَنيِ نُن عَ شَ فٍيَ قَنيِيٍ تٌ نَشَن نَ نَاكِرِ مَ، عَ نُن لِبَ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وٌ تَن شَ قٍ رَ، عَلَتَلَ نَشَ شْنْ ﭑ مَ. عَ مُ ﭑ دَنشُن. عَلَتَلَ نَشَ عَ قَلَ ﭑ بّ، ‹عَ مُ لَن عِ شَ يِ وْيّنيِ قَلَ ﭑ بّ سْنْ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تٍ ثِسِفَ فٍيَ شُنتَفِ، عِ شَ سٌفٍفٌرٌدٍ بِرِ، كْولَ بِرِ، يِرٍقَنيِ بِرِ، عَ نُن سٌفٍتٍدٍ بِرِ مَتٌ، كْنْ عِ شَ عَ كٌلٌن عَ قَنيِ رَ عِ مُ يُرُدّن عِفِرِ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ن نَشَ وٌن مَقِندِ تٍقٍ رَ بَسَن كِرَ شْن مَ. عٌفٌ، بَسَن مَنفّ، نَشَ مِنِ وٌن فٍرٍدٍ عٍدٍرِ، عَ تَن نُن عَ شَ حَمَ بِرِ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شَ يَامَرِ سٌ يٌسُوٍ يِ رَ، عِ شَ لِمَنِيَ نُن سّنبّ قِ عَ مَ، بَرِ مَ عَ تَن نَن قَمَ تِدٍ حَمَ يَ رَ يُرُدّن عِفِرِقٍ رَ. عِ بْشِ نَشَن تٌمَ، يٌسُوٍ قَمَ نّ نَ بْشِ سٌدٍ عِسِرَيِلَ يِ رَ، عَ قِندِ عٍ كّ بْ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نَن عَ تٌشِ، وٌن نَشَ لُ فُلُنبَ بٍتِ ثٍيٌرِ يَتَفِ.]]></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قَلَ ﭑ بّ، ‹عِ نَشَ فَاشُ عَ يَ رَ، بَرِ مَ ﭑ عَ نِيَمَ نّ عِ شُتُ سْتْ عَ تَن نُن عَ شَ حَمَ بِرِن مَ نُن عَ شَ بْشِ. عِ شَ نْ عَ رَ عَلْ عِ عَ رَبَشِ عَمٌرِكَيٍ شَ مَنفّ سِشْن نَ كِ 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مَرِفِ عَلَتَلَ نَشَ عَ نِيَ وٌن شَ شُتُ سْتْ بَسَن مَنفّ عٌفٌ نُن عَ شَ حَمَ بِرِن مَ. وٌن نَشَ عٍ بِرِن قَشَ، مِشِ يٌ مُ 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ي وٌن نُ بَرَ عٍ شَ تَايٍ بِرِن سُشُ. نَ تَا يٌ مُ لُ وٌن مُ دّننَشّ سُشُ، تَا تٌنفٌ سٍننِ نَ عَ رَ نَشَن نَ عَرَفٌبٌ رَبِلِنيِ. نَ تَا بِرِن نُ نَ عٌفٌ شَ مَنفّيَ نَن بُن مَ بَسَن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ايٍ بِرِن نُ رَبِلِنشِ تّتّ عِتٍشِيٍ نَن نَ، نُن نَادّ مَبَلَنشِيٍ رَ. تَا فبٍفبٍ قَن نُ نَ تّتّ مُ نُ نَشٍيٍ رَبِلِ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ن نَشَ نَ لٌنفٌرِ تَا بِرِن كَنَ عَلْ وٌن عَ رَبَ شّسِبْن، سِشْن مَنفّ شَ بْشِ رَ كِ نَشّ. وٌن نَشَ شّمّيٍ، نُن فِنّيٍ، عَ نُن دِ مّيٍ بِرِن قَ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وٌن نَشَ عٍ شَ شُرُ سٍيٍ نُن عٍ هَرِفٍ تَن شَنِن.»]]></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2026-06-10T17:28:11Z</dcterms:created>
  <dcterms:modified xsi:type="dcterms:W3CDTF">2026-06-10T17:28:11Z</dcterms:modified>
  <dc:title>Bible.com.au: مَسٍنيِ دْنشْي 3:1-29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