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presProps" Target="presProps.xml"/>
  <Relationship Id="rId76" Type="http://schemas.openxmlformats.org/officeDocument/2006/relationships/viewProps" Target="viewProps.xml"/>
  <Relationship Id="rId7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28:1-6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مَرِفِ عَلَتَلَ بَرَكّ سَمَ نّ وٌ شَ سَنسِ رَوَلِدٍ نُن وٌ نَ سٌ قٍ نَشَن بِرِن يَ مَ. عَ بَرَكّ سَ وٌ شَ قٍ بْشِ مَ، عَ دّننَشّ قِمَ وٌ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 وٌ وٌ مَرِفِ عَلَتَلَ شَ مَسٍنيِ رَبَ عَ رَبَ كِ مَ، وٌ مَن نَشَ بِرَ عَ وَشْنقٍ قْشْ رَ، عَ وٌ قِندِ مَ عَ يّتّ شَ حَمَ نَن نَ عَلْ عَ عَ رَكَلِشِ وٌ بّ كِ 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بْشِ حَمَيٍ بِرِن عَ كٌلٌنمَ نّ نَ تّمُي، عَ وٌ تَن نَن سُفَندِشِ عَلَتَلَ شَ وَلِ رَبَقٍ مَ، عٍ فَاشُمَ نّ وٌ 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وٌ هَرِفٍ شُن مَسَمَ نّ بْشِ مَ عَ دّننَشّ سَاتّ تٌنفٌ وٌ بٍنبَيٍ بّ سٌقٍ رَ وٌ يِ. عَ وٌ شَ دِيٍ رَوُيَمَ نّ، عَ وٌ شَ شُرُ سٍيٍ رَوُ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يٍ رَفَتَدٍ رَبِمَ نّ وٌ بّ كٌورٍ مَ، تُنّ شَ قَ وٌ شَ بْشِيٍ مَ عَ وَشَتِ مَ، عَلَكٌ وٌ شَ وَلِيٍ شَ قَن. وٌ هَيِ مُ بِرَ مَ كْبِرِ دٌنِ قٍ مَ، قٌ وٌ تَن كْبِرِ دٌنِ شْحّيٍ بّ 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وٌ تَن نَن قِندِ مَ سِ بِرِن مَ يَرٍرَتِ رَ. وٌ مُ لُمَ شَنبِ، وٌ قِسَمَنتٍيَ نَن سْتْمَ تّمُي بِرِن. وٌ مُ نِمِسَمَ قٍقٍ مَ، كْنْ قٌ وٌ شَ يِ يَامَرِ رَبَتُ نّ عَ رَبَتُ كِ مَ، ﭑ نَشَن شَرَنشِ وٌ رَ تٌ لْشْي وٌ مَرِفِ عَلَتَلَ شَ قٍ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قٍقٍ يٌ نَشَ عَ نِيَ وٌ شَ بَ يِ كِرَ شْن مَ ﭑ نَشَن قَلَشِ وٌ بّ. وٌ نَشَ بِرَ عَلَ فبّتّيٍ بَتُقٍ قْشْ رَ قٍقٍ مَ.دَن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 وٌ قَ تٌندِ وٌ مَرِفِ عَلَتَلَ بَتُدٍ، شَ وٌ تٌندِ عَ شَ يَامَرِيٍ نُن عَ شَ سّرِيّ رَبَدٍ، ﭑ نَشٍيٍ شَرَنشِ وٌ رَ تٌ لْشْي عَ شَ قٍ رَ، نَ تّمُي عَ قَمَ يِ دَنكّ نَن بِرَدٍ وٌ قْشْ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تَاكَيٍ نُن دَاشَكَيٍ دَنكَمَ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مُ بٌفِ سٍ سَمَ وٌ شَ سَفَيٍ كُي، عَ مَن مُ بَرَكّ سَمَ وٌ شَ قَرِن نَمَشَدٍ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رَكّ]]></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تٌندِ مَ نّ دِ قِدٍ وٌ مَ، وٌ مَن مُ بَلٌي سْتْمَ. وٌ شَ نِنفٍيٍ، يّشّييٍ، نُن سِيٍ شُن مُ مَسَ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دَنكّ نَن سْتْمَ يِرٍ بِرِن وٌ شَ سِمَيَ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نَ سٌ قٍقٍ يٌ نَشَن يَ مَ، عَ دَنكّ رَفٌرٌ مَ نّ وٌ مَ. عَ وٌ كُي عِقُمَ نّ عَلَكٌ وٌ شَ قٍ نَشَ سْونّيَ قٍقٍ مَ، وٌ شُن شَ رَ كَنَ، بَرِ مَ وٌ بَرَ قٍ حَاشِ رَبَ، وٌ مَن بَرَ فبِلٍن عَلَتَلَ قْشْ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تَلَ قُرٍ حَاشِ رَدِنمَ نّ وٌ مَ، هَن وٌ حْن بْشِ مَ عَ دّننَشّ سٌمَ وٌ 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تَلَ عَ نِيَمَ نّ وٌ شَ شْسِ، وٌ قَتٍ شَ فَن، وٌ شَ قُرَ عَ حَاشِ رَ. عَ مَن بْشِ شَرَ، سَنسِيٍ فَن سٌفٍ بُن مَ، عٍ قَن قُرٍ حَاشِ سْتْ. عَ نَ بِرِن نَبَمَ نّ وٌ رَ، هَن وٌ لْ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ورٍ نُن بْشِ شَرَ مَ نّ عَ شْرْشْ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تَلَ تُنّ مَقِندِ مَ نّ شُبٍ رَ، نَشَن فٌرٌ مَ وٌ شَ بْشِ مَ، عَ وٌ سْنتْ.]]></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لَتَلَ سّنبّ قِمَ نّ وٌ يَشُييٍ مَ عٍ وٌ رَيَرَبِ. شَ وٌ عٍ فٍرٍ كِرَ كٍرٍن نَن نَ، وٌ وٌ فِمَ نّ عٍ يَ رَ كِرَ سٌلٌقٍرٍ شْن. نَشَن نَبَمَ وٌ رَ، عَ دُنِحَ بِرِن مَفَاشُمَ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 بِنبِيٍ قِندِ مَ شْنِيٍ نُن وُلَءِ سُبٍيٍ شَ دٌنسٍ نَن نَ. مِشِ يٌ مُ قَمَ عٍ كٍرِدٍ.]]></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لَتَلَ سُورِ عِكٌنكٌنمَ نّ وٌ مَ عَلْ عَ نَشَن نَبَ مِسِرَكَيٍ رَ. عَ وٌ تْورْ مَ نّ مَنفّ قَشّ رَ، كَسِ، نُن شّحّنيِ نَشَن مُ يَلَن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 وٌ بِرَ وٌ مَرِفِ عَلَتَلَ شُي قْشْ رَ بْحّ قِيشّ رَ، شَ وٌ يِ يَامَرِيٍ رَبَتُ ﭑ نَشٍيٍ سٌشِ وٌ يِ رَ تٌ لْشْي، عَلَتَلَ وٌ قِندِ مَ نّ سِ قِسَمَنتٍ رَ سِ بِرِن تَفِ دُنِحَ كُ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لَتَلَ وٌ قِندِ مَ نّ دْنشُييٍ رَ، عَ دَشُي قُرٍ قَن قِ وٌ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يَنيِ رَ وٌ نّ وٌ حّرّ مَ، وٌ لُمَ كِرَ مّلّن نَ نّ عَلْ دْنشُييٍ. وٌ شَ وَلِ يٌ مُ قِندِ مَ عَ رَ، وٌ لُمَ تْورْ رَ نّ. مِشِيٍ قَمَ نّ وٌ هَرِفٍ بَدٍ وٌ يِ رَ، عٍ وٌ تْورْ عَ حَاشِ رَ. مَرَكِسِمَ يٌ مُ لُمَ وٌ بّ.]]></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وٌ نَ كٌتٍ دْشْ فِنّ شَ قٍ رَ، شّمّ فبّتّ عَ قُتِ كَنَمَ نّ. وٌ نَ بَنشِ تِ، وٌ مُ نْمَ سٌدٍ عَ كُي. وٌ نَ وّنِ بِلِيٍ سِ، وٌ مُ نْمَ عٍ بٌفِ بَدٍ.]]></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وٌ شَ نِنفٍيٍ كْن نَشَبَمَ نّ وٌ يَ شْرِ، وٌ مُ نْ عٍ سُبٍ دٌندٍ. عٍ وٌ شَ سٌقَلٍ مُحَمَ نّ وٌ مَ، وٌ مُ عَ مَسْتْمَ. يَشُييٍ وٌ شَ شُرُ سٍ يْرّيٍ تٌنفٌمَ نّ، مِشِ يٌ مُ قَمَ وٌ مَلِدٍ.]]></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سِ فبّتّ مِشِيٍ وٌ شَ دِيٍ سُشُمَ نّ وٌ يَ شْرِ، عٍ عٍ قِندِ كٌنيِيٍ رَ. وٌ تَفَنمَ نّ وٌ شَ دِيٍ مَمّدٍ، وٌ مُ نْمَ نَ يَشُييٍ رَ قٍقٍ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سِ ندٍ وٌ مُ نَشَن كٌلٌن عٍ بَلٌمَ وٌ شَ سَنسِيٍ نَن شُن نَ، وٌ شَ بْشِ دَشَمُي قِندِ مَ عٍ تَن نَن فبٍ رَ. عٍ وٌ رَوَلِمَ نّ، عٍ مَن قٍ حَاشِ رَبَ وٌ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 قٍ تٌقٍ وٌ قِندِ مَ نّ دَشُييٍ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لَتَلَ قِ حَاشِ دْشْمَ نّ وٌ مَ، نَشَن مُ يَلَنمَ. عَ فٌرٌ مَ شِنبِيٍ نُن بّلّنيِيٍ نَن مَ، عَ قَ يٍنسٍن قَتٍ يِرٍ بِرِن نَ، كٍلِ وٌ شُنيِ مَ، عَ دْشْ وٌ سَنيِيٍ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لَتَلَ قَمَ نّ وٌ تَن نُن وٌ شَ مَنفّيٍ رَ سِفَدٍ بْشِ ندٍ مَ، وٌ تَن نُن وٌ بٍنبَيٍ مُ نَشَن كٌلٌن. مّننِ وٌ قَمَ نّ عَلَ فبّتّيٍ بَتُدٍ، نَشٍيٍ مَسٌلِشِ وُرِ نُن فّمّ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مّننِكَيٍ وٌ مَيٍلٍمَ نّ، عٍ يٌمَ وٌ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يِ بَرَكّ نَن سْتْمَ شَ وٌ بِرَ وٌ مَرِفِ عَلَتَلَ شُي قْشْ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وٌ سَنسِ شْرِ فبٍفبٍ رَوَلِمَ نّ وٌ شَ شّيٍ مَ، كْنْ وٌ دٌندٌرٌنتِ نَن شَبَمَ، بَرِ مَ كَتٌي دِنمَ نّ عَ بِرِن نَ.]]></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وٌ وّنِ سَنسِ سِمَ نّ، وٌ مّينِ عَ مَ عَ قَنيِ رَ، كْنْ وٌ مُ عَ يٍ مِنمَ، بَرِ مَ كُلِ سٌمَ عٍ عِ نّ.]]></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لِوِ بِلِيٍ لُمَ نّ بْشِ يِرٍ بِرِن مَ، كْنْ وٌ مُ عٍ تُرٍ مَسٌمَ وٌ مَ، بَرِ مَ عٌلِوِ بٌفِيٍ بِرَ مَ نّ، عٍ مُ فبٍيلِ.]]></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وٌ دِيٍ بَرِ مَ نّ، كْنْ عٍ مُ لُمَ وٌ يِ، بَرِ مَ وٌ يَشُييٍ عٍ شَنِنمَ 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وٌ شَ وُرِيٍ نُن بْشِ دَشَمُي قِندِ مَ كَتٌي نَن فبٍ 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شْحّ نَشٍيٍ نَ وٌ يَ مَ، نٍيٍ سّنبّ شُن مَسَمَ نّ تّمُي بِرِن، كْنْ وٌ تَن شَ قٍ مَفٌرٌ مَ نّ.]]></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قّيرّ لُمَ نّ عٍ يِ رَ، كْنْ وٌ تَن لُمَ سٍتَرٍحَ نَن كُي. عٍ قِندِ مَ نّ وٌ شَ يَرٍرَتِيٍ رَ، كْنْ وٌ تَن لُمَ عٍ شَنبِ رَ نّ.]]></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يِ دَنكّ بِرِن دْشْمَ نّ وٌ قَرِ، هَن وٌ بِرِن فّ هَلَكِدٍ، بَرِ مَ وٌ بَرَ تٌندِ وٌ مَرِفِ عَلَتَلَ شُي رَتِنمّدٍ. وٌ مُ عَ شَ يَامَرِ نُن عَ شَ سّرِيّ رَبَتُشِ عَ رَبَتُ كِ مَ.]]></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نَ قِندِ مَ تْنشُمَ نُن دّءِشَرّ نَن نَ وٌ تَن نُن وٌ بْنسْي بّ عَبَدَن.]]></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وٌ تٌ مُ تِن وٌ مَرِفِ عَلَتَلَ بَتُدٍ سّيوّ نُن بْحّسَ كُي، قٍ قَنيِ بِرِن شَ لُ وٌ 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بَرَكّ سَمَ نّ تَاكَيٍ نُن دَاشَكَيٍ مَ،]]></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وٌ قَمَ نّ تْورْدٍ وٌ يَشُييٍ يِ رَ. كَامّ نُن يٍ شْلِ وٌ سُشُمَ نّ. وٌ تِمَ نّ وٌ مَفٍلِ رَ، وٌ لُمَ سٍتَرٍحَ نَن كُي. نَ كُي عَلَتَلَ قَمَ يْلْنشْنيِ سَدٍ وٌ كْنيِ مَ، هَن وٌ فّ هَلَكِدٍ.]]></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عَ قَمَ نّ سِ رَ وٌ مُ نَشَن شَ شُي مّمَ كٍلِقٍ يِرٍ مَكُيٍ، عَ شَ فٌرٌ وٌ مَ عَلْ سّفّ فٌرٌ مَ تْشْي يْرّ مَ كِ نَشّ.]]></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مِشِ كَارِنشِيٍ نَن عٍ رَ، نَشٍيٍ مُ قٌرِيٍ بِنيَمَ، نَشٍيٍ مُ كِنِكِنِمَ دِ مّيٍ مَ.]]></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عٍ وٌ شَ شُرُ سٍ نُن وٌ شَ بَلٌي تٌنفٌ عٍ يّتّ بّ، وٌ شَ قَشَ كَامّ رَ. عٍ وٌ شَ مّنفِ، وّنِ، تُرٍ، نِنفٍ يْرّيٍ، يّشّييٍ، نُن سِيٍ بِرِن شَنِنمَ نّ. وٌ قَمَ نّ هَلَكِدٍ.]]></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عٍ قَمَ نّ وٌ شَ تَايٍ بِرِن نَبِلِندٍ، وٌ مَرِفِ عَلَتَلَ نَشٍيٍ سٌ وٌ يِ رَ. عٍ وٌ فٍرٍ مَ نّ هَن وٌ شَ تّتّ عِتٍشِ سّنبّمَيٍ يٌلٌن، وٌ لَشِ نَشٍيٍ رَ.]]></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نَ فٍرٍيٍ كُي وٌ يَشُييٍ وٌ رَكَامّمَ نّ، هَن وٌ وٌ شَ دِيٍ سُبٍ يَتِ دٌن، دِيٍ وٌ مَرِفِ عَلَتَلَ نَشٍيٍ قِشِ وٌ مَ.]]></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هَلِ شّمّ قَنيِ نَشَن لُمَ وٌ يَ مَ، عَ مُ كِنِكِنِمَ عَ نفَشَكٍرٍنمَ، عَ شَ فِنّ، نُن عَ شَ دِيٍ مَ.]]></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عَ تٌندِ مَ نّ عَ شَ دِ سُبٍ عِتَشُندٍ عٍ رَ، بَرِ مَ نَ قِندِشِ عَ بَلٌي دْنشْي نَن نَ. وٌ يَشُييٍ نَ مَرَيَرَبِ سَمَ نّ وٌ قَرِ وٌ شَ تَايٍ بِرِن كُي.]]></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هَلِ فِنّ قَنيِ نَشَن لُمَ وٌ يَ مَ، نَشَن مُ تِنمَ عَ سَنيِ يَتِ شَ مَنْشْ، نَ تَن قَن مُ كِنِكِنِمَ عَ شَ مْرِ قَنيِ نُن عَ شَ دِيٍ مَ.]]></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عَ تٌندِ مَ نّ عَ شَ دِيْرّ سُبٍ عِتَشُندٍ عٍ نُن نَ شَنبِرَتٌي مَ عَ نَشَن بَرِشِ، بَرِ مَ عَ تَن وَ مَ نَ دٌنقٍ، عَ شَ لُ عَ تَن فبَنسَن بّ. وٌ يَشُييٍ قَمَ نَ تْورّ مْولِ نَن دْشْدٍ وٌ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 دِيٍ، دَشَمُي، يّشّييٍ، سِيٍ، نُن نِنفٍيٍ شُن مَسَمَ نّ.]]></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شَ وٌ مُ مّينِ يِ مَسٍنيِيٍ مَ نَشٍيٍ سّبّشِ يِ كِتَابُي كُي، شَ وٌ مُ فَاشُ وٌ مَرِفِ عَلَتَلَ شِلِ شُنفبٍ مَفَاشُشِ يَ رَ،]]></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عَلَتَلَ قَمَ نّ قُرٍ حَاشِ مَفَاشُشِيٍ دْشْدٍ وٌ تَن نُن وٌ بْنسْي مَ، نَشَن مُ يَلَنمَ.]]></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عَ قُرٍ حَاشِ عِكٌنكٌمَ نّ وٌ شُن نَ، وٌ نُ فَاشُشِ نَشَن يَ رَ مِسِرَ بْشِ مَ. نَ قُرٍ مْولِ وٌ سُشُمَ نّ، عَ نْ وٌ رَ.]]></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عَلَتَلَ قُرٍ مْولِ فبٍفبٍ دْشْمَ نّ وٌ مَ، نَشٍيٍ شِلِ مُ سّبّشِ يِ كِتَابُي كُي، هَن وٌ بِرِن فّ سْنتْدٍ.]]></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وٌ تَن نَشٍيٍ نُ وُيَ دَنفِ تُنبُييٍ رَ كٌورٍ مَ، وٌ كْنتِ شُرُنمَ نّ، بَرِ مَ وٌ بَرَ وٌ مَرِفِ عَلَتَلَ شُي مَتَندِ.]]></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عَلَتَلَ قٍ قَنيِ رَبَشِ وٌ بّ كِ نَشّ، عَ نُن عَ وٌ رَوُيَشِ كِ نَشّ، عَ قَمَ وٌ هَلَكِدٍ نَ كِ نّ مَن، وٌ قَ حْن بْشِ مَ عَ نَشَن قِ وٌ مَ.]]></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عَ وٌ رَيٍنسٍن سِ بِرِن يَ مَ، كٍلِ دُنِحَ تُشُي مَ، سَ دْشْ بٌورٍ تُشُي رَ. وٌ قَمَ نّ عَلَ فبّتّيٍ بَتُدٍ، وُرِ نُن فّمّ دَاشِيٍ، وٌ تَن نُن وٌ بٍنبَيٍ مُ نَشٍيٍ كٌلٌن.]]></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نَ سِيٍ تَفِ، وٌ مُ مَلَبُي يٌ سْتْمَ، وٌ مُ يِرٍ يٌ سْتْمَ وٌ سَبَتِمَ دّننَشّ. عَلَتَلَ وٌ بْحّيٍ رَتٍمَ نّ، عَ وٌ يَيٍ رَ مِنِ، عَ وٌ نِي تْورْ.]]></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وٌ شَ سِمَيَ قِندِ مَ كْنتْقِلِ نَن نَ، فَاشُي قَمَ نّ وٌ رَ سّرّندٍ كْي نُن يَنيِ رَ.]]></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وٌ نَ نَ قٍ مْولِ تٌ تّمُي نَشّ، فَاشُي قَمَ وٌ بْحّ رَقٍدٍ. فّيسّفّ، وٌ نُ قَ عَ قَلَ، «شَ نُنمَرٍ نَن نُ عَ رَ نُ!» نُنمَرٍ، وٌ نُ قَ عَ قَلَ، «شَ فّيسّفّ نَن نُ عَ رَ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وٌ شَ سَفَيٍ رَقٍ بٌفِ سٍ رَ، عَ بَرَكّ سَ وٌ شَ قَرِن نَمَشَدٍيٍ.]]></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عَلَتَلَ وٌ شَنِنمَ نّ كُنكُييٍ كُي مِسِرَ، ﭑ عَ قَلَ وٌ بّ دّننَشّ مَ وٌ مُ نَا تٌمَ سْنْن. مّننِ، وٌ كَتَمَ نّ وٌ يّتّ مَتِدٍ وٌ يَشُييٍ مَ كٌنيِيٍ رَ، شّمّيٍ نُن فِنّيٍ، كْنْ مِشِ يٌ مُ وٌ سَرَ مَ.]]></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عَلَتَلَ يِ سَاتّ نَن سٌ عَننَبِ مُنسَ يِ رَ، عَ شَ عَ مَبَنبَن عٍ نُن عِسِرَيِلَكَيٍ تَفِ، مٌوَبَ بْشِ مَ. يِ سَاتّ نُن بٌورٍ سَاتّ تَفِ رَ سَ نَشَن تٌنفٌ شٌرٍبٍ فٍيَ قَرِ.]]></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شَ سِمَيَ كُي، عَ بَرَكّ سَمَ نّ وٌ شَ قٍ بِرِ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يَشُييٍ نَ قَ وٌ فٍرٍدٍ، عَلَتَلَ عٍ رَيَرَبِمَ نّ وٌ بّ. شَ عٍ سٌ كِرَ كٍرٍن نَن نَ، عٍ فبِلٍنمَ عٍ فِ رَ نّ وٌ يَ رَ كِرَ سٌلٌقٍرٍ شْن.]]></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2026-08-15T14:00:12Z</dcterms:created>
  <dcterms:modified xsi:type="dcterms:W3CDTF">2026-08-15T14:00:12Z</dcterms:modified>
  <dc:title>Bible.com.au: مَسٍنيِ دْنشْي 28:1-69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