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2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شَ عَلَ شَ سّرِيّ سّبّ نَ فّمّ تِشِيٍ مَ، عَلَكٌ حَمَ شَ نْ شَرَندٍ عَ قَن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ننَبِ مُنسَ نُن لٍوِكَ سّرّشّدُبّيٍ نَشَ يِ مَسٍنيِ تِ حَمَ بّ، «عِسِرَيِلَ حَمَ، وٌ وٌ سَبَرِ. وٌ شَ وٌ تُلِ مَتِ. تٌ لْشْي، وٌ بَرَ قِندِ وٌ مَرِفِ عَلَتَلَ شَ حَمَ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بِرَ وٌ مَرِفِ عَلَتَلَ شُي قْشْ رَ. وٌ شَ عَ شَ مَسٍنيِ نُن عَ شَ سّرِيّ رَبَتُ عَ رَبَتُ كِ مَ، ﭑ نَشَن شَرَنقٍ وٌ بّ تٌ لْشْ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لْشْي كٍرٍنيِ، عَننَبِ مُنسَ مَن نَشَ يِ يَامَرِ سٌ حَمَ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نَ يُرُدّن عِفِرِ، سِمٍيْن بْنسْي، لٍوِ بْنسْي، يُدَ بْنسْي، عِسَكَرِ بْنسْي، يُسُقُ بْنسْي، نُن بُنيَمِن بْنسْي شَ تِ فَرِ سِمِ فٍيَ قَرِ، عٍ شَ دُبّيٍ 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رُبٍن بْنسْي، فَدِ بْنسْي، عَسٍرِ بْنسْي، سَبُلٌن بْنسْي، دَنَ بْنسْي، نُن نَقَتَلِ بْنسْي شَ تِ عٍبَلِ فٍيَ قَرِ، عٍ شَ دَنكّيٍ تِ.]]></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لٍوِ بْنسْي شَ نَ مَسٍنيِ مَدَنفِ عِسِرَيِلَ حَمَ بّ عٍ شُي عِتٍ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نكّ نَ مِشِ بّ نَشَن كُيٍ مَسٌلِمَ، شَ نَ مُ عَ رَ عَ كُيٍ يَءِلَنمَ يْشُي رَشُنُشِ رَ، عَ تُوبِ عَ بّ دُنشُي رَ. عَلَتَلَ نَ سٍ مْولِ شْنشِ.» حَمَ بِرِن قَ عَ رَتِن، «عَمِ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دَنكّ نَ مِشِ بّ نَشَن عَ بَبَ نُن عَ نفَ رَيَافِمَ.» حَمَ بِرِن قَ عَ رَتِن، «عَمِ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دَنكّ نَ مِشِ بّ نَشَن نَانِنيِ تْنشُمَ مَسِفَمَ.» حَمَ بِرِن قَ عَ رَتِن، «عَمِ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رَكّ نُن دَن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دَنكّ نَ مِشِ بّ نَشَن دْنشُي رَتَنتَنمَ كِرَ مَ.» حَمَ بِرِن قَ عَ رَتِن، «عَمِ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نكّ نَ مِشِ بّ نَشَن سّرِيّ رَكَنَمَ شْحّ، كِرِدِ، شَ نَ مُ عَ رَ كَاحّ فِنّ رَ.» حَمَ بِرِن قَ عَ رَتِن، «عَمِ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دَنكّ نَ مِشِ بّ نَشَن سَمَ عَ بَبَ شَ فِنّ قّ مَ، عَ عَ بَبَ رَيَافِ.» حَمَ بِرِن قَ عَ رَتِن، «عَمِ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دَنكّ نَ مِشِ بّ نَشَن يّنّ رَبَمَ شُرُ سٍ رَ، نَ قِندِ شُرُ سٍ يٌ رَ.» حَمَ بِرِن قَ عَ رَتِن، «عَمِ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دَنكّ نَ مِشِ بّ نَشَن نُن عَ مَافِنّ كَقُمَ، عَ بَبَ شَ دِ فِنّ، شَ نَ مُ عَ نفَ شَ دِ فِنّ.» حَمَ بِرِن قَ عَ رَتِن، «عَمِ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دَنكّ نَ مِشِ بّ نَشَن نُن عَ بِتَنيِ فِنّمَ كَقُمَ.» حَمَ بِرِن قَ عَ رَتِن، «عَمِ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دَنكّ نَ مِشِ بّ نَشَن عَ بٌورٍ قَشَمَ نْشُنيِ كُي.» حَمَ بِرِن قَ عَ رَتِن، «عَمِ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دَنكّ نَ مِشِ بّ نَشَن كْبِرِ رَ سُشُمَ مِشِ تْوحّفّشِ قَشَقٍ رَ.» حَمَ بِرِن قَ عَ رَتِن، «عَمِ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دَنكّ نَ مِشِ بّ نَشَن تٌندِ مَ عَلَ شَ سّرِيّ رَبَتُدٍ.» حَمَ بِرِن قَ عَ رَتِن، «عَمِ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ننَبِ مُنسَ نُن حَمَ قٌرِيٍ يِ مَسٍنيِ نَن تِ عِسِرَيِلَكَيٍ بّ، «وٌ شَ مّينِ يِ يَامَرِيٍ مَ، ﭑ نَشٍيٍ قِشِ وٌ مَ تٌ لْشْ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نَ يُرُدّن شُرٍ عِفِرِ تّمُي نَشّ، سِفَقٍ رَ بْشِ مَ وٌ مَرِفِ عَلَتَلَ نَشَن قِمَ وٌ مَ، وٌ شَ فّمّ شُنفبٍ ندٍيٍ تِ، وٌ عٍ مَقِي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 يُرُدّن عِفِرِ سِفَقٍ رَ بْشِ مَ، وٌ مَرِفِ عَلَتَلَ نَشَن قِمَ وٌ مَ، شِحّ نُن كُمِ فبٍفبٍ نَ دّننَشّ، عَلْ وٌ بَبَيٍ مَرِفِ عَلَتَلَ عَ قَلَشِ وٌ بّ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شَ يِ فّمّيٍ نَن تِ عٍبَلِ فٍيَ قَرِ، ﭑ بَشِ نَشٍيٍ شَ قٍ قَلَدٍ وٌ بّ يَ، وٌ قَ عٍ مَقِي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نِ وٌ شَ سّرّشّبَدٍ يَءِلَن فّمّيٍ رَ وٌ مَرِفِ عَلَتَلَ بّ، وُرٍ مُ دِنشِ نَشٍ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شٍيٍ مُ مَسٌلِشِ قٍقٍ مَ. وٌ شَ سّرّشّ فَن دَاشِ ندٍيٍ بَ وٌ مَرِفِ عَلَتَلَ بّ نَ سّرّشّبَدٍ قَ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شَنُنتٍيَ سّرّشّيٍ قَن بَ، وٌ نَشٍيٍ دٌنمَ سّيوّ كُي وٌ مَرِفِ عَلَتَلَ يَ عِ.]]></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2026-06-15T08:58:30Z</dcterms:created>
  <dcterms:modified xsi:type="dcterms:W3CDTF">2026-06-15T08:58:30Z</dcterms:modified>
  <dc:title>Bible.com.au: مَسٍنيِ دْنشْي 27:1-26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