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مُشُ رَ مِنِ مِسِرَ بْشِ مَ سّنبّ مَفَاشُشِ، كَابَنَكٌي، نُن تْنشُمَ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قَ مُشُ رَ هَن بٍ، عَ قَ يِ بْشِ سٌ مُشُ يِ رَ، شِحّ نُن كُمِ شّلّمَ دّن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ن عَ تٌشِ، يَكْسِ ﭑ قَشِ يِ بْشِ دَشَمُي سِنفٍ رَ عِ تَن عَلَتَلَ شْن مَ، عِ نَشَن قِشِ ﭑ مَ.»وٌ شَ نَ دْشْ وٌ مَرِفِ عَلَتَلَ يَ عِ، وٌ عَ بَ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يوَ وٌ بٌورٍ رَ، وٌ تَن نُن لٍوِكَيٍ، عَ نُن شْحّ نَشٍيٍ نَ وٌ يَ مَ، بَرَكّ رَ، وٌ مَرِفِ عَلَتَلَ نَشَن قِشِ وٌ نُن وٌ شَ دٍنبَ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 سَشَن يٌ حّ سَشَن نَ عَ لِ، وٌ شَ نَ حّ قَرِلّ قِ لٍوِكَيٍ، شْحّيٍ، كِرِدِيٍ، نُن كَاحّ فِنّيٍ مَ، نَشٍيٍ نَ وٌ شَ تَايٍ كُي. نٍيٍ قَن بَلٌي قِندِ مَ نَ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وٌ شَ عَ مَسٍن وٌ مَرِفِ عَلَتَلَ بّ، «نَشَن قِندِشِ عِ فبٍ رَ، ﭑ بَرَ عَ بِرِن نَمِنِ ﭑ شْنيِ. ﭑ بَرَ عَ سٌ لٍوِكَيٍ، شْحّيٍ، كِرِدِيٍ، نُن كَاحّ فِنّيٍ يِ عَلْ عِ عَ يَمَرِشِ كِ نَشّ مُشُ بّ. ﭑ مُ عِ شَ يَامَرِ مَتَندِشِ، ﭑ مُ نّيمُشِ كٍرٍ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 قَرِلّ سِيَ دٌنشِ حْنيِ تٌ سٌ ﭑ مَ، شَ نَ مُ عَ رَ، ﭑ تٌ لُ سّنِيّنتَرٍحَ كُي. ﭑ مُ عَ قِشِ سّرّشّ رَ مِشِ قَشَشِ بّ. ﭑ بَرَ بِرَ عِ تَن، ﭑ مَرِفِ عَلَتَلَ، شُي نَن قْشْ رَ. عِ نَشَن يَمَرِشِ ﭑ بّ، ﭑ بَرَ نَ بِرِن نَ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مُشُ مَتٌ، كٍلِقٍ عِ شَ كٌورٍ سّنِيّنشِ مَ. عِ شَ بَرَكّ سَ عِ شَ حَمَ عِسِرَيِلَ مَ، عِ شَ بَرَكّ سَ بْشِ مَ، عِ نَشَن قِشِ مُشُ مَ، عِ نَشَن لَايِدِشِ مُشُ بٍنبَيٍ بّ، شِحّ نُن كُمِ فبٍفبٍ نَ دّن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 لْشْي وٌ مَرِفِ عَلَتَلَ بَرَ وٌ يَمَرِ وٌ شَ عَ شَ مَسٍنيِ نُن عَ شَ سّرِيّ رَبَتُ عَ رَبَتُ كِ مَ. وٌ شَ وٌ حّنفِ سَ نَ سّرِيّ شْن مَ وٌ بْحّ قِي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تٌ لْشْي وٌ بَرَ لَايِدِ تٌنفٌ عَلَتَلَ بّ، عَ عَ تَن نَن نَ وٌ مَرِفِ عَلَتَلَ رَ، عَ وٌ شَ حّرّ عَ شَ كِرَ شْن مَ، عَ وٌ شَ عَ شَ مَسٍنيِ، عَ شَ سّرِيّ، نُن عَ شَ يَامَرِ رَبَ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شِ دَشَمُي سِنفٍ نُن قَرِ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سَاتّ تٌنفٌشِ نّ عَ بّ، عَ وٌ تَن نَن نَ عَ شَ حَمَ رَ، عَلْ عَ عَ قَلَشِ وٌ بّ كِ نَشّ. وٌ شَ بِرَ عَ شَ سّرِيّ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كٌ عَ شَ قِسَمَنتٍيَ قِ وٌ مَ سِ بِرِن شُن مَ عَ نَشٍيٍ دَاشِ. وٌ شَ نْرّ، وٌ شِلِ، نُن وٌ سّنبّ شَ دَنفِ عٍ بِرِن نَ. وٌ شَ قِندِ حَمَ رَ نَشَن عَ شَ وَلِ رَبَمَ، عَلْ عَ مَسٍنشِ وٌ بّ كِ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نَ سٌ بْشِ مَ وٌ مَرِفِ عَلَتَلَ نَشَن قِمَ وٌ مَ كّ رَ، عَ شَ قِندِ وٌ فبٍ رَ، وٌ شَ سَبَتِ نَ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كٍرٍن كٍرٍن مَ قَمَ نَ دَشَمُي سِنفٍ سّيتِ بَدٍ وٌ مَرِفِ عَلَتَلَ بّ. وٌ عَ سَ دٍبٍ كُي، وٌ شَ عَ شَنِن يِرٍ، وٌ مَرِفِ عَلَتَلَ دّننَشّ سُفَندِشِ عَ شِلِ مَتْشْ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سِفَ سّرّشّدُبّيٍ شْن، نَشٍيٍ نَ نَا نَ وَشَتِ، وٌ شَ عَ قَلَ عٍ بّ، «تٌ لْشْي وٌن بَرَ سٌ بْشِ، وٌن مَرِفِ عَلَتَلَ دّننَشّ لَايِدِ وٌن بٍنبَيٍ بّ عَ سٌقٍ رَ وٌن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رّشّدُبّ نَ دٍبٍ رَ سُشُمَ نّ وٌ يِ رَ، عَ عَ دْشْ وٌ مَرِفِ عَلَتَلَ شَ سّرّشّبَدٍ يَ 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يِ وْيّنيِ قَلَ وٌ مَرِفِ عَلَتَلَ بّ، «ﭑ بَبَ، عَرَ مِكَ نَن نُ عَ رَ نَشَن نُ عَ حّرّ مَ. عَ نَشَ فٌرٌ مِسِرَ مِشِ ندٍيٍ رَ، عَ سَشَنيِ رَبَ نَا. عٍ نَشَ وُيَ، هَن عٍ قِندِ سِ بٍلٍبٍلٍ سّنبّمَ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مِسِرَكَيٍ تَن نَشَ مُشُ حَشَنكَتَ، عٍ مُشُ تْورْ، عٍ كٌنيِيَ شْرْشْي دْشْ مُ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نَشَ مُشُ بٍنبَيٍ مَرِفِ عَلَتَلَ مَكُلَ، عَ شَ مُشُ مَلِ. عَ نَشَ مُشُ شَ مَشَندِ سُشُ، عَ مَن نَشَ مُشُ شَ مَنتْورْلِ تٌ، عٍ نُ قٍ حَاشِ نُن قٍ شْرْشْييٍ نَشٍيٍ دْشْمَ مُشُ مَ.»]]></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مَسٍنيِ دْنشْي 26:1-19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