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9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سٍنيِ دْنشْي 25: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رِيّ لُشُسِن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شَ عَ سَ لِ مِشِ قِرِن نَشَ فٍرٍ، كِيتِسَ شَ عٍ مَتٌ تِنشِنيِ كُي سّرِيّ كِ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نْندِ مُ نَ نَشَن بّ، شَ عَ لَنمَ عَ شَ بْنبْ، نَ شَ رَبَ كِيتِسَ يَ شْرِ قٍ رَبَشِ بّرّ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كُي، وٌ مُ لَن وٌ شَ دَنفِ لُشُسِنيِ يَ تٌنفٌ نَانِ رَ. شَ وٌ ندٍ سَ نَ قَرِ، وٌ بَرَ وٌ نفَشَكٍرٍنيِ رَيَرَبِ.نِنفٍ شَ وَلِ]]></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وٌ نَ نِنفٍ رَوَلِ مّنفِ تُرُشُندٍ تّمُي نَشّ، وٌ مُ لَن وٌ شَ عَ دّ شِرِ.كَاحّ فِنّ دِتَ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شَ نفَشَكٍرٍنمَ قِرِن سَبَتِ يِرٍ كٍرٍن، كٍرٍن قَ قَشَ عَ دِتَرٍ رَ، عَ شَ كَاحّ فِنّ مُ لَن عَ شَ دْشْ شّمّ فبّتّ شْن مَ شَبِلّ فبّتّ كُي. عَ لَن عَ شَ دْشْ عَ نِمْشْ نَن شْن مَ، عَ قِندِ عَ شَ فِنّ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فِنّ دِ سِنفٍ نَشَن بَرِ مَ عَ نِمْشْ بّ، عَ شَ قِندِ عَ شَ مْرِ سِنفٍ شَ دِ نَن نَ كّ كِ مَ، عَلَكٌ عَ شَ مْرِ شِلِ نَشَ لْي عِسِرَيِلَ بْشِ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شَ نَ شّمّ تٌندِ عَ نِمْشْ دْشْدٍ، كَاحّ فِنّ شَ سِفَ تَا قٌرِيٍ نَن شْن مَ كِيتِسَيٍ يِرٍ، عَ عَ تَفِ رَبَ عٍ بّ يِ كِ، «ﭑ نِمْشْ بَرَ تٌندِ بْنسْي قِدٍ عَ نفَشَكٍرٍنيِ مَ، عَ مُ تِنمَ عَ شَ سّرِيّ رَكَمَلِدٍ ﭑ تَن مَبِ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تَا قٌرِيٍ شَ نَ شّمّ شِلِ، عٍ شَ نَ قٍ مَتٌ. شَ نَ شّمّ تٌندِ عَ نفَشَكٍرٍنيِ شَ كَاحّ فِنّ دْشْدٍ،]]></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كَاحّ فِنّ شَ عَ مَكْرّ عَ رَ تَا قٌرِيٍ يَ شْرِ، عَ شَ عَ نِمْشْ شَ سَنكِرِ بَ، عَ دّيٍ بْشُن عَ يَتَفِ، عَ قَلَقٍ رَ، «يِ مْولِ نَن لَن عَ شَ رَبَ شّمّ رَ نَشَن تٌندِ مَ بْنسْي قِدٍ عَ نفَشَكٍرٍنيِ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تّمُي عِسِرَيِلَ، نَ شّمّ شَ دٍنبَيَ شِلِ قَلَمَ نّ، «سَنكِرِ بَ شَ دٍنبَيَ.»دِنيِ نَشَن مُ لَن عَ شَ رَبَ فٍرٍ كُ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شَ عَ سَ لِ شّمّ قِرِن نَ فٍرٍقٍ، كٍرٍن شَ فِنّ قَ سِفَ عَ شَ مْرِ بَدٍ بٌورٍ يِ رَ عَ شّمّيَ سُشُقٍ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 شَ نَ فِنّ بّلّشّ بٌلٌن، وٌ نَشَ كِنِكِنِ عَ مَ.تِنشِنيِ يُلّيَ كُ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نَشَ كِلٌي كَمَلِتَرٍ سَ وٌ شَ فبْنقْي كُي، ندٍيٍ بِنيَ، بٌورٍيٍ يٍلٍبُ.]]></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وٌ نَشَ سٍ مَنِيَسٍ كَمَلِتَرٍ قَن لُ وٌ شْنيِ، ندٍيٍ شُنفبٌ، بٌورٍيٍ شُرُ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كِلٌي كَمَلِشِ نُن سٍ مَنِيَسٍ كَمَلِشِ نَن لَن عَ شَ لُ وٌ يِ رَ. نَ تّمُي وٌ قَمَ نّ سِمَيَ شْنكُيٍ سْتْدٍ بْشِ مَ وٌ مَرِفِ عَلَتَلَ قَمَ دّننَشّ سٌدٍ وٌ يِ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مِشِ يٌ نَ مْولِ رَبَمَ، عَ مُ رَقَنمَ وٌ مَرِفِ عَلَتَلَ مَ.وٌ يَشُي عَمَلّكِكَ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وٌ شَ رَتُ عَ مَ عَمَلّكِكَيٍ نَشَن نَبَ وٌ رَ وٌ تٌ كٍلِ مِسِ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مُ فَاشُ عَلَ يَ رَ. عٍ مِنِ نّ وٌ مَ كِرَ شْن، عٍ شَنبِرَتِ تَفَنشِيٍ بْنبْ.]]></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يَكْسِ، وٌ مَرِفِ عَلَتَلَ قَمَ نّ وٌ رَتَنفَدٍ وٌ يَشُييٍ مَ، نَشٍيٍ نَ وٌ رَبِلِنيِ بْشِ مَ عَ قَمَ دّننَشّ سٌدٍ وٌ يِ رَ. وٌ قَمَ عَمَلّكِكَيٍ رَهَلَكِدٍ، عَلَكٌ عٍ شِلِ شَ لْي دُنِحَ مَ. وٌ نَشَ نّيمُ عٍ شَ قٍ رَبَشِ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2026-10-19T11:00:40Z</dcterms:created>
  <dcterms:modified xsi:type="dcterms:W3CDTF">2026-10-19T11:00:40Z</dcterms:modified>
  <dc:title>Bible.com.au: مَسٍنيِ دْنشْي 25:1-19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