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ا قٌرِيٍ شَ نَ شّمّ شِلِ، عٍ شَ نَ قٍ مَتٌ. شَ نَ شّمّ تٌندِ عَ نفَشَكٍرٍنيِ شَ كَاحّ فِنّ دْشْ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احّ فِنّ شَ عَ مَكْرّ عَ رَ تَا قٌرِيٍ يَ شْرِ، عَ شَ عَ نِمْشْ شَ سَنكِرِ بَ، عَ دّيٍ بْشُن عَ يَتَفِ، عَ قَلَقٍ رَ، «يِ مْولِ نَن لَن عَ شَ رَبَ شّمّ رَ نَشَن تٌندِ مَ بْنسْي قِدٍ عَ نفَشَكٍرٍن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عِسِرَيِلَ، نَ شّمّ شَ دٍنبَيَ شِلِ قَلَمَ نّ، «سَنكِرِ بَ شَ دٍنبَيَ.»دِنيِ نَشَن مُ لَن عَ شَ رَبَ فٍ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سَ لِ شّمّ قِرِن نَ فٍرٍقٍ، كٍرٍن شَ فِنّ قَ سِفَ عَ شَ مْرِ بَدٍ بٌورٍ يِ رَ عَ شّمّيَ سُشُ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نَ فِنّ بّلّشّ بٌلٌن، وٌ نَشَ كِنِكِنِ عَ مَ.تِنشِنيِ يُلّ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كِلٌي كَمَلِتَرٍ سَ وٌ شَ فبْنقْي كُي، ندٍيٍ بِنيَ، بٌورٍيٍ يٍلٍ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سٍ مَنِيَسٍ كَمَلِتَرٍ قَن لُ وٌ شْنيِ، ندٍيٍ شُنفبٌ، بٌورٍيٍ شُ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لٌي كَمَلِشِ نُن سٍ مَنِيَسٍ كَمَلِشِ نَن لَن عَ شَ لُ وٌ يِ رَ. نَ تّمُي وٌ قَمَ نّ سِمَيَ شْنكُيٍ سْتْدٍ بْشِ مَ وٌ مَرِفِ عَلَتَلَ قَمَ دّننَشّ سٌدٍ وٌ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يٌ نَ مْولِ رَبَمَ، عَ مُ رَقَنمَ وٌ مَرِفِ عَلَتَلَ مَ.وٌ يَشُي عَمَلّكِ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رَتُ عَ مَ عَمَلّكِكَيٍ نَشَن نَبَ وٌ رَ وٌ تٌ كٍلِ مِسِ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يّ لُشُ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 فَاشُ عَلَ يَ رَ. عٍ مِنِ نّ وٌ مَ كِرَ شْن، عٍ شَنبِرَتِ تَفَنشِيٍ بْن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كْسِ، وٌ مَرِفِ عَلَتَلَ قَمَ نّ وٌ رَتَنفَدٍ وٌ يَشُييٍ مَ، نَشٍيٍ نَ وٌ رَبِلِنيِ بْشِ مَ عَ قَمَ دّننَشّ سٌدٍ وٌ يِ رَ. وٌ قَمَ عَمَلّكِكَيٍ رَهَلَكِدٍ، عَلَكٌ عٍ شِلِ شَ لْي دُنِحَ مَ. وٌ نَشَ نّيمُ عٍ شَ قٍ رَ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عَ سَ لِ مِشِ قِرِن نَشَ فٍرٍ، كِيتِسَ شَ عٍ مَتٌ تِنشِنيِ كُي سّرِيّ كِ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ندِ مُ نَ نَشَن بّ، شَ عَ لَنمَ عَ شَ بْنبْ، نَ شَ رَبَ كِيتِسَ يَ شْرِ قٍ رَبَشِ بّ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وٌ مُ لَن وٌ شَ دَنفِ لُشُسِنيِ يَ تٌنفٌ نَانِ رَ. شَ وٌ ندٍ سَ نَ قَرِ، وٌ بَرَ وٌ نفَشَكٍرٍنيِ رَيَرَبِ.نِنفٍ شَ وَ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 نِنفٍ رَوَلِ مّنفِ تُرُشُندٍ تّمُي نَشّ، وٌ مُ لَن وٌ شَ عَ دّ شِرِ.كَاحّ فِنّ دِتَ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نفَشَكٍرٍنمَ قِرِن سَبَتِ يِرٍ كٍرٍن، كٍرٍن قَ قَشَ عَ دِتَرٍ رَ، عَ شَ كَاحّ فِنّ مُ لَن عَ شَ دْشْ شّمّ فبّتّ شْن مَ شَبِلّ فبّتّ كُي. عَ لَن عَ شَ دْشْ عَ نِمْشْ نَن شْن مَ، عَ قِندِ عَ شَ فِنّ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فِنّ دِ سِنفٍ نَشَن بَرِ مَ عَ نِمْشْ بّ، عَ شَ قِندِ عَ شَ مْرِ سِنفٍ شَ دِ نَن نَ كّ كِ مَ، عَلَكٌ عَ شَ مْرِ شِلِ نَشَ لْي عِسِرَيِلَ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نَ شّمّ تٌندِ عَ نِمْشْ دْشْدٍ، كَاحّ فِنّ شَ سِفَ تَا قٌرِيٍ نَن شْن مَ كِيتِسَيٍ يِرٍ، عَ عَ تَفِ رَبَ عٍ بّ يِ كِ، «ﭑ نِمْشْ بَرَ تٌندِ بْنسْي قِدٍ عَ نفَشَكٍرٍنيِ مَ، عَ مُ تِنمَ عَ شَ سّرِيّ رَكَمَلِدٍ ﭑ تَن مَبِرِ.»]]></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25:1-19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