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2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لَن نّ وٌ شَ قّنتّن كُنّ قُرٍ شَ قٍ رَ. ﭑ شَرَنيِ نَشَن سٌشِ لٍوِ شَ دِ سّرّشّدُبّيٍ يِ، وٌ لَن نّ وٌ شَ نَ رَبَ عَ رَبَ كِ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رَتُ عَ مَ عَ وٌ مَرِفِ عَلَتَلَ نَشَن نَبَ مَرِيَمَ رَ وٌ كٍلِشِ مِسِرَ تّمُي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 دٌنِ تِ وٌ نفَشَكٍرٍنيِ بّ، عَ مُ لَنمَ وٌ تَن شَ سٌ عَ شْنيِ عَ شَ سّيكّ سٍ تٌنفٌ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لُ تَندٍ، وٌ شَ دٌنِقَ شَ قَ سّيكّ سٍ رَ وٌ شْن مَ، عَ عَ سٌ وٌ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سٍتَرٍ نَ عَ رَ، عَ قَ عَ شَ شِنبٍلِ دٌنمَ سٌ وٌ يِ سّيكّ سٍ رَ، وٌ مُ لَن وٌ شَ نَ رَفَتَ وٌ شْنيِ كْ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عَ رَفبِلٍن عَ مَ سٌفٍ فٌرٌ وَشَتِ نّ، عَلَكٌ عَ شَ عَ قٍلٍن عَ مَ كْي رَ. نَ كُي عَ عَلَ مَشَندِ مَ نّ وٌ بّ. سٍتَرٍ مَلِقٍ نَ كِ عَ قِندِ مَ تِنشِنيِ نَن نَ وٌ نُن وٌ مَرِفِ عَلَتَلَ تَ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مُ لَن وٌ شَ وٌ شَ وَلِكّ سٍتَرٍيٍ تْورْ، عٍ قِندِ وٌ نفَشَكٍرٍنيِيٍ رَ، شَ نَ مُ عٍ قِندِ شْحّ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لْشْي بِرِن وٌ لَن نّ وٌ شَ عٍ شَ وَلِ سَرٍ قِ عٍ مَ بٍينُن سٌفٍ شَ فٌرٌ، بَرِ مَ سٍتَرٍ نَن عٍ رَ، عٍ هَيِ نَ نَ مَ. شَ وٌ مُ نَ رَبَمَ، عَ مَوَ مَ نّ عَلَتَلَ بّ وٌ شَ قٍ رَ، وٌ قَ يُنُبِ سْتْ نَ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دِ بَبَيٍ مُ لَن عٍ شَ قَشَ عٍ شَ دِيٍ شَ يُنُبِيٍ رَبَقٍ مَ. دِيٍ قَن مُ لَن عٍ شَ قَشَ عٍ بَبَيٍ شَ يُنُبِيٍ رَبَقٍ مَ. عِبُنَدَ مَ لَنمَ عَ شَ قَشَ عَ يّتّ شَ يُنُبِ رَبَشِ نَ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نَشَ تِنشِنتَرٍيَ رَبَ مِشِيٍ رَ نَشٍيٍ قَشِ سَبَتِدٍ وٌ شَ بْشِ مَ. وٌ نَشَ كِرِدِيٍ تْورْ. وٌ نَشَ كَاحّ فِنّ شَ دٌنمَ تٌنفٌ سّيكّ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مّ نُن فِنّ قَتَ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 رَتُ عَ مَ عَ وٌ مَرِفِ عَلَتَلَ وٌ شْرّيَشِ كِ نَشّ وٌ شَ كٌنيِيَ كُي مِسِرَ بْشِ مَ. نَ قٍ نَ عَ تٌشِ ﭑ يِ يَامَرِ قِشِ وٌ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نَ فّ شّ شَبَدٍ، وٌ نَشَ فبِلٍن تْنسْي دْنشْييٍ تٌنفٌ رَ. وٌ شَ عٍ لُ شْحّيٍ، كِرِدِيٍ، نُن كَاحّ فِنّيٍ بّ، عَلَكٌ وٌ مَرِفِ عَلَتَلَ شَ بَرَكّ سَ وٌ شَ 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نَ فّ عٌلِوِ بِلِ عِقُيَنقُيَندٍ، وٌ نَشَ فبِلٍن بٌفِ دْنشْييٍ بَدٍ سَنسِيٍ كْن نَ. وٌ شَ عٍ لُ شْحّيٍ، كِرِدِيٍ، نُن كَاحّ فِنّيٍ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نَ فّ وّنِ بٌفِ بَدٍ، وٌ نَشَ فبِلٍن بٌفِ دْنشْييٍ بَ رَ. وٌ شَ عٍ لُ شْحّيٍ، كِرِدِيٍ، نُن كَاحّ فِنّيٍ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شَ رَتُ وٌ شَ كٌنيِيَ مَ مِسِرَ بْشِ مَ. نَ قٍ نَ عَ تٌشِ ﭑ يِ يَامَرِ قِشِ وٌ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نْمَ عَ لِدٍ شّمّ ندٍ شَ فِنّ مُ رَقَنشِ عَ مَ سْنْن، عَ قَتَن كّيدِ سّبّ، عَ عَ سٌ عَ يِ رَ، عَ قَ عَ رَ سِفَ عَ بَبَ شْ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تّمُي شَ نَ فِنّ دْشْ شّمّ فبّتّ شْ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قٍ رَحَاشُ نَ شّمّ قَن مَ، نَ قَن قَ قَتَن كّيدِ سّبّ، عَ عَ سٌ عَ يِ رَ، عَ قَ عَ رَ سِفَ عَ بَبَ شْنيِ، شَ نَ شّمّ قَ سَ قَشَ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مّ نَشَن سِنفٍ مّي نَ فِنّ رَ، نَ مُ لَن عَ شَ عَ قِندِ عَ شَ فِنّ رَ كْرّ، بَرِ مَ عَ بَرَ رَهَرَ مُحَ عَ مَ. عَلَتَلَ نَ قٍ مْولِ شْنشِ. وٌ مُ لَن وٌ شَ نَ يُنُبِ مْولِ رَبَ بْشِ مَ وٌ مَرِفِ عَلَتَلَ دّننَشّ قِشِ وٌ مَ كّ رَ.سّرِيّ نَشَن عِبُنَدَ مَ رَتَنفَ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مّ نَشَن بَشِ فِنّ دْشْدٍ، عَ مُ لَن عَ شَ سْورِحَ رَبَ وَشَتِ ندٍ بُن مَ. كْنتْقِلِ فبّتّ يٌ مُ لَن عَ شَ دْشْ عَ رَ حّ كٍرٍن بُن مَ، عَلَكٌ عَ شَ مّينِ عَ شَ فِنّ دْشْشِ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مُ لَن وٌ شَ مُلُنيِ نُن كِلٍ رَ سُشُ مِشِ يِ سّيكّ رَ، شَ نَ مُ عَ رَ كِلٍ فبَنسَن، بَرِ مَ وٌ عَ بَلٌسٍ نَن بَمَ عَ يِ رَ نَ كِ.]]></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عِسِرَيِلَكَ عَ نفَشَكٍرٍنيِ ندٍ سُشُ نْي رَ، عَ عَ قِندِ كٌنيِ رَ، شَ نَ مُ عَ عَ مَتِ، عَ لَن نّ نَ كَنيِ شَ قَشَ. وٌ قٍ حَاشِ حْنمَ وٌ تَفِ نَ كِ نّ.]]></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2026-08-15T14:00:11Z</dcterms:created>
  <dcterms:modified xsi:type="dcterms:W3CDTF">2026-08-15T14:00:11Z</dcterms:modified>
  <dc:title>Bible.com.au: مَسٍنيِ دْنشْي 24:1-22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