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قٍ حَاشِ يٌ رَبَ عٍدٌنكَيٍ رَ، بَرِ مَ وٌ نفَشَكٍرٍنيِ نَن نَ عٍ رَ. وٌ نَشَ قٍ حَاشِ يٌ نِيَ مِسِرَكَيٍ رَ، بَرِ مَ وٌ سَشَنيِ رَبَ نّ عٍ شَ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مَ بْنسْي نَشٍيٍ سْتْدٍ، قٌ عٍ تٌلٌبِتّيٍ، نٍيٍ نَن قَمَ سِفَدٍ عَلَتَلَ شَ مَلَنيِ.سْورِ تّتّ كُي شَ سّنِيّ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مِنِ قَقٍ رَ تِدٍ وٌ يَشُييٍ يَ رَ، وٌ لَن نّ وٌ شَ وٌ يّتّ رَتَنفَ قٍ كٌبِ بِرِ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شّمّ ندٍ نَ وٌ يَ مَ نَشَن مُ سّنِيّنشِ، عَ بَرَ مَكَنَ وَنتَنيِ كُي، عَ لَن نّ عَ شَ مِنِ سْورِ تّتّ قَ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نمَرٍ رَ، عَ نَ عَ مَشَ يٍ رَ، سٌفٍ فٌرٌ تّمُي عَ قَ سٌ سْورِ تّتّ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قَمَ يِرٍ ندٍ نَن سُفَندِدٍ دّننَشّ مَكُيَ سْورِ تّتّ رَ، نَا شَ قِندِ سُتُرَ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لِ فٍ سٍ ندٍ لَن نّ عَ شَ لُ وٌ شَ كٌتٍ عِ. وٌ نَ سِفَ سُتُرَدٍ، وٌ يِلِ فٍ. وٌ نَ فّ وٌ هَيِ رَبَدٍ، وٌ عَ مَكٌتٌ، وٌ قَ كٍلِ نَ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سْورِ تّتّ لَن نّ عَ شَ سّنِيّن، بَرِ مَ وٌ مَرِفِ عَلَتَلَ عَ مَحّرّ مَ عَ كُي وٌ كَنتَقٍ رَ، عَ مَن قَ وٌ يَشُييٍ رَيَرَبِ وٌ بّ. شَ عَ قٍ حَاشِ لِ سْورِ تّتّ كُي، عَ عَ مَكُيَمَ نّ وٌ رَ.سّرِيّ كٌنيِ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كٌنيِ ندٍ عَ فِ عَ كَنيِ مَ، عَ نَشَ سِفَ لُدٍ وٌ شْنيِ، وٌ نَشَ فبِلٍن عَ رَ عَ كَنيِ شْن مَ 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ن نّ عَ شَ سَبَتِ وٌ شَ تَا ندٍ كُي دّننَشّ نَ رَقَن عَ مَ. وٌ مَن نَشَ عَ تْورْ دٍ.لَنفٌيحَ]]></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نفٌيحَ مْولِ 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شّمّ، شَ نَ مُ عَ فِنّ مُ لَن عَ شَ لَنفٌيحَ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نفٌي سَرٍ مُ لَن عَ شَ سٌ وٌ مَرِفِ عَلَتَلَ شَ هْرْ مْبَنشِ كُي لَايِدِ رَكَمَلِسٍ رَ، بَرِ مَ وٌ مَرِفِ عَلَتَلَ نَ قٍ مْولِ شْنشِ.دٌنِ نُن دَاكَ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سٍ ندٍ دٌنِ وٌ نفَشَكٍرٍنيِ بّ، كْبِرِ، دٌنسٍ، شَ نَ مُ عَ رَ سٍ فبّتّ، وٌ نَشَ فٍينِ يٌ قٍن عَ 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كٌلٌنتَرٍ نَن لَنمَ عَ شَ وٌ شَ فٍينِ سَ، كْنْ وٌ نفَشَكٍرٍنيِ تَن مُ عَ رَ دٍ. وٌ نَ نَ سّرِيّ رَبَتُ بْشِ مَ وٌ قَمَ دّننَشّ سْتْدٍ، وٌ مَرِفِ عَلَتَلَ بَرَكّ سَمَ نّ وٌ عِسٌقٍ بِرِ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 دَاكَن تٌنفٌ وٌ مَرِفِ عَلَتَلَ بّ، وٌ نَشَ تَشِرِ عَ رَبَقٍ مَ، شَ نَ مُ وٌ مَرِفِ عَلَتَلَ عَ مَشْرِنمَ نّ وٌ مَ، وٌ قَ قِندِدٍ يُنُبِتْي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وٌ مُ دَاكَن تٌنفٌشِ، يُنُبِ قٍ 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شَ وٌ دَاكَن تٌنفٌ وٌ مَرِفِ عَلَتَلَ بّ، وٌ لَن نّ وٌ شَ عَ رَبَ كٍرٍن نَ عَ قَنيِ رَ. وٌ قَ عَ رَبَ عَلْ وٌ عَ حَنِفٍشِ وٌ دّ رَ كِ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مَ وُرِ بٌفِ ندٍيٍ بَدٍ وٌ فبٍ مُ نَشٍيٍ رَ، وٌ عَ دٌن هَن وٌ لُفَ، كْنْ عَ مُ لَن وٌ شَ ندٍ سَ وٌ شَ كٌتٍ عِ.]]></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نَ سٌ مّنفِ شّ قَن نَ، وٌ فبٍ مُ نَشَن نَ، وٌ نْمَ تْنسْي ندٍيٍ بَدٍ وٌ بّلّشّ رَ، كْنْ وٌ مُ لَن وٌ شَ وْرْتّ تٌنفٌ وٌ نفَشَكٍرٍنيِ شَ مّنفِ شِلِ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يٌ مُ لَن عَ نُن عَ بَبَ شَ فِنّ شَ كَقُ. عَ تَنَ قٍ نَن نَ رَ عَ بَبَ مَبِرِ.مِشِ نَشٍيٍ مُ لَن عٍ شَ لَن عَلَتَلَ شَ مَلَ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ن شّمّيَ كَنَشِ، شَ نَ مُ عَ رَ عَ بٌلٌنشِ، نَ كَنيِ مُ لَن عَ شَ سِفَ عَلَتَلَ شَ مَلَ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نفَمَدِ قَن مُ سِفَمَ عَلَتَلَ شَ مَلَنيِ هَلِ عَ بْنسْي قُ 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مٌنِكَيٍ نُن مٌوَبَكَيٍ مُ سِفَمَ عَلَتَلَ شَ مَلَنيِ هَلِ عٍ بْنسْي قُ 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لُمَ عٍ بّ نَ كِ نّ كُدّءِ بَرِ مَ يِ حَمَيٍ مُ قَ وٌ رَلَندٍ تَامِ نُن يٍ رَ، وٌ نُ نَ كِرَ شْن مَ تّمُي نَشّ وٌ كٍلِشِ مِسِرَ. عٍ بٍيٌرِ شَ دِ شّمّ بَلَمِ نَن سَرٍ قِ وٌ دَنكَقٍ مَ ثٍتٌرِ، مٍسٌثٌتَمِيَ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وٌ مَرِفِ عَلَتَلَ مُ تِن عَ تُلِ مَتِدٍ بَلَمِ رَ. عَ نَشَ نَ دَنكّ مَسَرَ بَرَكّ رَ بَرِ مَ وٌ رَقَن وٌ مَرِفِ عَلَتَ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وٌ حّنفِ سَ عٍ شَ بْحّسَ نُن عٍ شَ بَلٌي قٍ شْن مَ وٌ شَ سِمَيَ كُي.]]></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مَسٍنيِ دْنشْي 23:1-26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